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59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I SUONG" initials="NTS" lastIdx="1" clrIdx="0">
    <p:extLst>
      <p:ext uri="{19B8F6BF-5375-455C-9EA6-DF929625EA0E}">
        <p15:presenceInfo xmlns:p15="http://schemas.microsoft.com/office/powerpoint/2012/main" userId="NGUYEN THI SU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34FE4-C51C-42D0-83E1-1772897D20EB}" v="87" dt="2021-09-08T01:31:52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EN DUONG CHI" userId="534ba7ff-9a53-4ce5-ad33-4bcf32adb315" providerId="ADAL" clId="{26D34FE4-C51C-42D0-83E1-1772897D20EB}"/>
    <pc:docChg chg="undo custSel addSld delSld modSld">
      <pc:chgData name="KIEN DUONG CHI" userId="534ba7ff-9a53-4ce5-ad33-4bcf32adb315" providerId="ADAL" clId="{26D34FE4-C51C-42D0-83E1-1772897D20EB}" dt="2021-09-08T01:44:39.206" v="769" actId="12"/>
      <pc:docMkLst>
        <pc:docMk/>
      </pc:docMkLst>
      <pc:sldChg chg="delSp modSp mod">
        <pc:chgData name="KIEN DUONG CHI" userId="534ba7ff-9a53-4ce5-ad33-4bcf32adb315" providerId="ADAL" clId="{26D34FE4-C51C-42D0-83E1-1772897D20EB}" dt="2021-09-08T01:44:39.206" v="769" actId="12"/>
        <pc:sldMkLst>
          <pc:docMk/>
          <pc:sldMk cId="3389871086" sldId="259"/>
        </pc:sldMkLst>
        <pc:spChg chg="mod">
          <ac:chgData name="KIEN DUONG CHI" userId="534ba7ff-9a53-4ce5-ad33-4bcf32adb315" providerId="ADAL" clId="{26D34FE4-C51C-42D0-83E1-1772897D20EB}" dt="2021-09-08T01:44:39.206" v="769" actId="12"/>
          <ac:spMkLst>
            <pc:docMk/>
            <pc:sldMk cId="3389871086" sldId="259"/>
            <ac:spMk id="3" creationId="{9FD4884E-A97D-437F-B452-B629C07316A1}"/>
          </ac:spMkLst>
        </pc:spChg>
        <pc:picChg chg="del">
          <ac:chgData name="KIEN DUONG CHI" userId="534ba7ff-9a53-4ce5-ad33-4bcf32adb315" providerId="ADAL" clId="{26D34FE4-C51C-42D0-83E1-1772897D20EB}" dt="2021-09-08T01:42:38.951" v="728" actId="478"/>
          <ac:picMkLst>
            <pc:docMk/>
            <pc:sldMk cId="3389871086" sldId="259"/>
            <ac:picMk id="3074" creationId="{FF61285F-A1C1-40C1-BCC2-B970C4423CB2}"/>
          </ac:picMkLst>
        </pc:picChg>
      </pc:sldChg>
      <pc:sldChg chg="modSp mod">
        <pc:chgData name="KIEN DUONG CHI" userId="534ba7ff-9a53-4ce5-ad33-4bcf32adb315" providerId="ADAL" clId="{26D34FE4-C51C-42D0-83E1-1772897D20EB}" dt="2021-09-08T01:02:02.467" v="7" actId="14100"/>
        <pc:sldMkLst>
          <pc:docMk/>
          <pc:sldMk cId="1526344672" sldId="261"/>
        </pc:sldMkLst>
        <pc:spChg chg="mod">
          <ac:chgData name="KIEN DUONG CHI" userId="534ba7ff-9a53-4ce5-ad33-4bcf32adb315" providerId="ADAL" clId="{26D34FE4-C51C-42D0-83E1-1772897D20EB}" dt="2021-09-08T01:02:02.467" v="7" actId="14100"/>
          <ac:spMkLst>
            <pc:docMk/>
            <pc:sldMk cId="1526344672" sldId="261"/>
            <ac:spMk id="3" creationId="{7FF36AE3-F1BA-450C-9F88-BB87EC61A4A7}"/>
          </ac:spMkLst>
        </pc:spChg>
        <pc:picChg chg="mod">
          <ac:chgData name="KIEN DUONG CHI" userId="534ba7ff-9a53-4ce5-ad33-4bcf32adb315" providerId="ADAL" clId="{26D34FE4-C51C-42D0-83E1-1772897D20EB}" dt="2021-09-08T01:01:31.854" v="4" actId="14100"/>
          <ac:picMkLst>
            <pc:docMk/>
            <pc:sldMk cId="1526344672" sldId="261"/>
            <ac:picMk id="5" creationId="{5E8358BC-7185-4755-887A-217A0500C2D0}"/>
          </ac:picMkLst>
        </pc:picChg>
      </pc:sldChg>
      <pc:sldChg chg="addSp delSp modSp add del mod setBg">
        <pc:chgData name="KIEN DUONG CHI" userId="534ba7ff-9a53-4ce5-ad33-4bcf32adb315" providerId="ADAL" clId="{26D34FE4-C51C-42D0-83E1-1772897D20EB}" dt="2021-09-08T01:14:42.132" v="334" actId="948"/>
        <pc:sldMkLst>
          <pc:docMk/>
          <pc:sldMk cId="1129558279" sldId="262"/>
        </pc:sldMkLst>
        <pc:spChg chg="mod">
          <ac:chgData name="KIEN DUONG CHI" userId="534ba7ff-9a53-4ce5-ad33-4bcf32adb315" providerId="ADAL" clId="{26D34FE4-C51C-42D0-83E1-1772897D20EB}" dt="2021-09-08T01:13:36.850" v="326" actId="26606"/>
          <ac:spMkLst>
            <pc:docMk/>
            <pc:sldMk cId="1129558279" sldId="262"/>
            <ac:spMk id="2" creationId="{1DC82A57-D3F6-436D-B0B6-E570B85AD8F2}"/>
          </ac:spMkLst>
        </pc:spChg>
        <pc:spChg chg="add del mod">
          <ac:chgData name="KIEN DUONG CHI" userId="534ba7ff-9a53-4ce5-ad33-4bcf32adb315" providerId="ADAL" clId="{26D34FE4-C51C-42D0-83E1-1772897D20EB}" dt="2021-09-08T01:13:36.850" v="326" actId="26606"/>
          <ac:spMkLst>
            <pc:docMk/>
            <pc:sldMk cId="1129558279" sldId="262"/>
            <ac:spMk id="3" creationId="{CADF7F54-FD96-4056-B4DB-51D4E3250BEE}"/>
          </ac:spMkLst>
        </pc:spChg>
        <pc:spChg chg="add del">
          <ac:chgData name="KIEN DUONG CHI" userId="534ba7ff-9a53-4ce5-ad33-4bcf32adb315" providerId="ADAL" clId="{26D34FE4-C51C-42D0-83E1-1772897D20EB}" dt="2021-09-08T01:13:25.041" v="323" actId="26606"/>
          <ac:spMkLst>
            <pc:docMk/>
            <pc:sldMk cId="1129558279" sldId="262"/>
            <ac:spMk id="71" creationId="{A4FB2F27-3F7D-440E-A905-86607A926A29}"/>
          </ac:spMkLst>
        </pc:spChg>
        <pc:spChg chg="add del">
          <ac:chgData name="KIEN DUONG CHI" userId="534ba7ff-9a53-4ce5-ad33-4bcf32adb315" providerId="ADAL" clId="{26D34FE4-C51C-42D0-83E1-1772897D20EB}" dt="2021-09-08T01:13:25.041" v="323" actId="26606"/>
          <ac:spMkLst>
            <pc:docMk/>
            <pc:sldMk cId="1129558279" sldId="262"/>
            <ac:spMk id="73" creationId="{AF678C14-A033-4139-BCA9-8382B039648B}"/>
          </ac:spMkLst>
        </pc:spChg>
        <pc:spChg chg="add">
          <ac:chgData name="KIEN DUONG CHI" userId="534ba7ff-9a53-4ce5-ad33-4bcf32adb315" providerId="ADAL" clId="{26D34FE4-C51C-42D0-83E1-1772897D20EB}" dt="2021-09-08T01:13:36.850" v="326" actId="26606"/>
          <ac:spMkLst>
            <pc:docMk/>
            <pc:sldMk cId="1129558279" sldId="262"/>
            <ac:spMk id="8198" creationId="{A4FB2F27-3F7D-440E-A905-86607A926A29}"/>
          </ac:spMkLst>
        </pc:spChg>
        <pc:spChg chg="add">
          <ac:chgData name="KIEN DUONG CHI" userId="534ba7ff-9a53-4ce5-ad33-4bcf32adb315" providerId="ADAL" clId="{26D34FE4-C51C-42D0-83E1-1772897D20EB}" dt="2021-09-08T01:13:36.850" v="326" actId="26606"/>
          <ac:spMkLst>
            <pc:docMk/>
            <pc:sldMk cId="1129558279" sldId="262"/>
            <ac:spMk id="8199" creationId="{AF678C14-A033-4139-BCA9-8382B039648B}"/>
          </ac:spMkLst>
        </pc:spChg>
        <pc:spChg chg="add mod">
          <ac:chgData name="KIEN DUONG CHI" userId="534ba7ff-9a53-4ce5-ad33-4bcf32adb315" providerId="ADAL" clId="{26D34FE4-C51C-42D0-83E1-1772897D20EB}" dt="2021-09-08T01:14:42.132" v="334" actId="948"/>
          <ac:spMkLst>
            <pc:docMk/>
            <pc:sldMk cId="1129558279" sldId="262"/>
            <ac:spMk id="8201" creationId="{CADF7F54-FD96-4056-B4DB-51D4E3250BEE}"/>
          </ac:spMkLst>
        </pc:spChg>
        <pc:grpChg chg="add del">
          <ac:chgData name="KIEN DUONG CHI" userId="534ba7ff-9a53-4ce5-ad33-4bcf32adb315" providerId="ADAL" clId="{26D34FE4-C51C-42D0-83E1-1772897D20EB}" dt="2021-09-08T01:13:25.041" v="323" actId="26606"/>
          <ac:grpSpMkLst>
            <pc:docMk/>
            <pc:sldMk cId="1129558279" sldId="262"/>
            <ac:grpSpMk id="75" creationId="{3489A2D2-B3AA-488C-B20E-15DBB97548C6}"/>
          </ac:grpSpMkLst>
        </pc:grpChg>
        <pc:grpChg chg="add">
          <ac:chgData name="KIEN DUONG CHI" userId="534ba7ff-9a53-4ce5-ad33-4bcf32adb315" providerId="ADAL" clId="{26D34FE4-C51C-42D0-83E1-1772897D20EB}" dt="2021-09-08T01:13:36.850" v="326" actId="26606"/>
          <ac:grpSpMkLst>
            <pc:docMk/>
            <pc:sldMk cId="1129558279" sldId="262"/>
            <ac:grpSpMk id="8200" creationId="{3489A2D2-B3AA-488C-B20E-15DBB97548C6}"/>
          </ac:grpSpMkLst>
        </pc:grpChg>
        <pc:graphicFrameChg chg="add del">
          <ac:chgData name="KIEN DUONG CHI" userId="534ba7ff-9a53-4ce5-ad33-4bcf32adb315" providerId="ADAL" clId="{26D34FE4-C51C-42D0-83E1-1772897D20EB}" dt="2021-09-08T01:13:36.834" v="325" actId="26606"/>
          <ac:graphicFrameMkLst>
            <pc:docMk/>
            <pc:sldMk cId="1129558279" sldId="262"/>
            <ac:graphicFrameMk id="8196" creationId="{93069067-E7F9-47AA-819E-29691E4BAC29}"/>
          </ac:graphicFrameMkLst>
        </pc:graphicFrameChg>
        <pc:picChg chg="mod">
          <ac:chgData name="KIEN DUONG CHI" userId="534ba7ff-9a53-4ce5-ad33-4bcf32adb315" providerId="ADAL" clId="{26D34FE4-C51C-42D0-83E1-1772897D20EB}" dt="2021-09-08T01:13:36.850" v="326" actId="26606"/>
          <ac:picMkLst>
            <pc:docMk/>
            <pc:sldMk cId="1129558279" sldId="262"/>
            <ac:picMk id="8194" creationId="{D77D860E-5841-497B-A0EE-3FE05CB368EB}"/>
          </ac:picMkLst>
        </pc:picChg>
      </pc:sldChg>
      <pc:sldChg chg="addSp">
        <pc:chgData name="KIEN DUONG CHI" userId="534ba7ff-9a53-4ce5-ad33-4bcf32adb315" providerId="ADAL" clId="{26D34FE4-C51C-42D0-83E1-1772897D20EB}" dt="2021-09-08T01:12:48.664" v="317"/>
        <pc:sldMkLst>
          <pc:docMk/>
          <pc:sldMk cId="3554758088" sldId="262"/>
        </pc:sldMkLst>
        <pc:picChg chg="add">
          <ac:chgData name="KIEN DUONG CHI" userId="534ba7ff-9a53-4ce5-ad33-4bcf32adb315" providerId="ADAL" clId="{26D34FE4-C51C-42D0-83E1-1772897D20EB}" dt="2021-09-08T01:12:48.664" v="317"/>
          <ac:picMkLst>
            <pc:docMk/>
            <pc:sldMk cId="3554758088" sldId="262"/>
            <ac:picMk id="8194" creationId="{D77D860E-5841-497B-A0EE-3FE05CB368EB}"/>
          </ac:picMkLst>
        </pc:picChg>
      </pc:sldChg>
      <pc:sldChg chg="addSp delSp modSp new add del mod setBg">
        <pc:chgData name="KIEN DUONG CHI" userId="534ba7ff-9a53-4ce5-ad33-4bcf32adb315" providerId="ADAL" clId="{26D34FE4-C51C-42D0-83E1-1772897D20EB}" dt="2021-09-08T01:21:51.997" v="447" actId="26606"/>
        <pc:sldMkLst>
          <pc:docMk/>
          <pc:sldMk cId="2954976282" sldId="263"/>
        </pc:sldMkLst>
        <pc:spChg chg="mod">
          <ac:chgData name="KIEN DUONG CHI" userId="534ba7ff-9a53-4ce5-ad33-4bcf32adb315" providerId="ADAL" clId="{26D34FE4-C51C-42D0-83E1-1772897D20EB}" dt="2021-09-08T01:21:51.997" v="447" actId="26606"/>
          <ac:spMkLst>
            <pc:docMk/>
            <pc:sldMk cId="2954976282" sldId="263"/>
            <ac:spMk id="2" creationId="{D36DE8FF-0737-422B-9294-561151F56885}"/>
          </ac:spMkLst>
        </pc:spChg>
        <pc:spChg chg="mod">
          <ac:chgData name="KIEN DUONG CHI" userId="534ba7ff-9a53-4ce5-ad33-4bcf32adb315" providerId="ADAL" clId="{26D34FE4-C51C-42D0-83E1-1772897D20EB}" dt="2021-09-08T01:21:51.997" v="447" actId="26606"/>
          <ac:spMkLst>
            <pc:docMk/>
            <pc:sldMk cId="2954976282" sldId="263"/>
            <ac:spMk id="3" creationId="{9181C0CD-222B-4289-A0BF-967EE78998EC}"/>
          </ac:spMkLst>
        </pc:spChg>
        <pc:spChg chg="add del">
          <ac:chgData name="KIEN DUONG CHI" userId="534ba7ff-9a53-4ce5-ad33-4bcf32adb315" providerId="ADAL" clId="{26D34FE4-C51C-42D0-83E1-1772897D20EB}" dt="2021-09-08T01:21:48.603" v="439" actId="26606"/>
          <ac:spMkLst>
            <pc:docMk/>
            <pc:sldMk cId="2954976282" sldId="263"/>
            <ac:spMk id="71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1:48.603" v="439" actId="26606"/>
          <ac:spMkLst>
            <pc:docMk/>
            <pc:sldMk cId="2954976282" sldId="263"/>
            <ac:spMk id="73" creationId="{E8B2F707-EF35-4955-8439-F76145F3CD7E}"/>
          </ac:spMkLst>
        </pc:spChg>
        <pc:spChg chg="add del">
          <ac:chgData name="KIEN DUONG CHI" userId="534ba7ff-9a53-4ce5-ad33-4bcf32adb315" providerId="ADAL" clId="{26D34FE4-C51C-42D0-83E1-1772897D20EB}" dt="2021-09-08T01:21:48.603" v="439" actId="26606"/>
          <ac:spMkLst>
            <pc:docMk/>
            <pc:sldMk cId="2954976282" sldId="263"/>
            <ac:spMk id="75" creationId="{DA476813-4CEE-408B-852D-3E51E30B17BE}"/>
          </ac:spMkLst>
        </pc:spChg>
        <pc:spChg chg="add del">
          <ac:chgData name="KIEN DUONG CHI" userId="534ba7ff-9a53-4ce5-ad33-4bcf32adb315" providerId="ADAL" clId="{26D34FE4-C51C-42D0-83E1-1772897D20EB}" dt="2021-09-08T01:21:50.346" v="441" actId="26606"/>
          <ac:spMkLst>
            <pc:docMk/>
            <pc:sldMk cId="2954976282" sldId="263"/>
            <ac:spMk id="9220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1:50.346" v="441" actId="26606"/>
          <ac:spMkLst>
            <pc:docMk/>
            <pc:sldMk cId="2954976282" sldId="263"/>
            <ac:spMk id="9221" creationId="{E8B2F707-EF35-4955-8439-F76145F3CD7E}"/>
          </ac:spMkLst>
        </pc:spChg>
        <pc:spChg chg="add del">
          <ac:chgData name="KIEN DUONG CHI" userId="534ba7ff-9a53-4ce5-ad33-4bcf32adb315" providerId="ADAL" clId="{26D34FE4-C51C-42D0-83E1-1772897D20EB}" dt="2021-09-08T01:21:50.346" v="441" actId="26606"/>
          <ac:spMkLst>
            <pc:docMk/>
            <pc:sldMk cId="2954976282" sldId="263"/>
            <ac:spMk id="9222" creationId="{DA476813-4CEE-408B-852D-3E51E30B17BE}"/>
          </ac:spMkLst>
        </pc:spChg>
        <pc:spChg chg="add del">
          <ac:chgData name="KIEN DUONG CHI" userId="534ba7ff-9a53-4ce5-ad33-4bcf32adb315" providerId="ADAL" clId="{26D34FE4-C51C-42D0-83E1-1772897D20EB}" dt="2021-09-08T01:21:50.863" v="443" actId="26606"/>
          <ac:spMkLst>
            <pc:docMk/>
            <pc:sldMk cId="2954976282" sldId="263"/>
            <ac:spMk id="9224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1:50.863" v="443" actId="26606"/>
          <ac:spMkLst>
            <pc:docMk/>
            <pc:sldMk cId="2954976282" sldId="263"/>
            <ac:spMk id="9225" creationId="{E8B2F707-EF35-4955-8439-F76145F3CD7E}"/>
          </ac:spMkLst>
        </pc:spChg>
        <pc:spChg chg="add del">
          <ac:chgData name="KIEN DUONG CHI" userId="534ba7ff-9a53-4ce5-ad33-4bcf32adb315" providerId="ADAL" clId="{26D34FE4-C51C-42D0-83E1-1772897D20EB}" dt="2021-09-08T01:21:50.863" v="443" actId="26606"/>
          <ac:spMkLst>
            <pc:docMk/>
            <pc:sldMk cId="2954976282" sldId="263"/>
            <ac:spMk id="9226" creationId="{A905C581-3E86-4ADD-9EDD-5FA87B461238}"/>
          </ac:spMkLst>
        </pc:spChg>
        <pc:spChg chg="add del">
          <ac:chgData name="KIEN DUONG CHI" userId="534ba7ff-9a53-4ce5-ad33-4bcf32adb315" providerId="ADAL" clId="{26D34FE4-C51C-42D0-83E1-1772897D20EB}" dt="2021-09-08T01:21:51.982" v="446" actId="26606"/>
          <ac:spMkLst>
            <pc:docMk/>
            <pc:sldMk cId="2954976282" sldId="263"/>
            <ac:spMk id="9228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1:51.982" v="446" actId="26606"/>
          <ac:spMkLst>
            <pc:docMk/>
            <pc:sldMk cId="2954976282" sldId="263"/>
            <ac:spMk id="9229" creationId="{FBC8BBE5-981E-4B0B-9654-32B5668BFF31}"/>
          </ac:spMkLst>
        </pc:spChg>
        <pc:spChg chg="add">
          <ac:chgData name="KIEN DUONG CHI" userId="534ba7ff-9a53-4ce5-ad33-4bcf32adb315" providerId="ADAL" clId="{26D34FE4-C51C-42D0-83E1-1772897D20EB}" dt="2021-09-08T01:21:51.997" v="447" actId="26606"/>
          <ac:spMkLst>
            <pc:docMk/>
            <pc:sldMk cId="2954976282" sldId="263"/>
            <ac:spMk id="9233" creationId="{A4FB2F27-3F7D-440E-A905-86607A926A29}"/>
          </ac:spMkLst>
        </pc:spChg>
        <pc:spChg chg="add">
          <ac:chgData name="KIEN DUONG CHI" userId="534ba7ff-9a53-4ce5-ad33-4bcf32adb315" providerId="ADAL" clId="{26D34FE4-C51C-42D0-83E1-1772897D20EB}" dt="2021-09-08T01:21:51.997" v="447" actId="26606"/>
          <ac:spMkLst>
            <pc:docMk/>
            <pc:sldMk cId="2954976282" sldId="263"/>
            <ac:spMk id="9234" creationId="{AF678C14-A033-4139-BCA9-8382B039648B}"/>
          </ac:spMkLst>
        </pc:spChg>
        <pc:grpChg chg="add del">
          <ac:chgData name="KIEN DUONG CHI" userId="534ba7ff-9a53-4ce5-ad33-4bcf32adb315" providerId="ADAL" clId="{26D34FE4-C51C-42D0-83E1-1772897D20EB}" dt="2021-09-08T01:21:50.346" v="441" actId="26606"/>
          <ac:grpSpMkLst>
            <pc:docMk/>
            <pc:sldMk cId="2954976282" sldId="263"/>
            <ac:grpSpMk id="77" creationId="{245C754D-F6B0-4E8B-BCBC-51B5E2863D57}"/>
          </ac:grpSpMkLst>
        </pc:grpChg>
        <pc:grpChg chg="add del">
          <ac:chgData name="KIEN DUONG CHI" userId="534ba7ff-9a53-4ce5-ad33-4bcf32adb315" providerId="ADAL" clId="{26D34FE4-C51C-42D0-83E1-1772897D20EB}" dt="2021-09-08T01:21:51.982" v="446" actId="26606"/>
          <ac:grpSpMkLst>
            <pc:docMk/>
            <pc:sldMk cId="2954976282" sldId="263"/>
            <ac:grpSpMk id="9230" creationId="{8ED5E97A-D21B-4AA4-83CF-DA3A380E301A}"/>
          </ac:grpSpMkLst>
        </pc:grpChg>
        <pc:grpChg chg="add">
          <ac:chgData name="KIEN DUONG CHI" userId="534ba7ff-9a53-4ce5-ad33-4bcf32adb315" providerId="ADAL" clId="{26D34FE4-C51C-42D0-83E1-1772897D20EB}" dt="2021-09-08T01:21:51.997" v="447" actId="26606"/>
          <ac:grpSpMkLst>
            <pc:docMk/>
            <pc:sldMk cId="2954976282" sldId="263"/>
            <ac:grpSpMk id="9235" creationId="{3489A2D2-B3AA-488C-B20E-15DBB97548C6}"/>
          </ac:grpSpMkLst>
        </pc:grpChg>
        <pc:picChg chg="mod ord">
          <ac:chgData name="KIEN DUONG CHI" userId="534ba7ff-9a53-4ce5-ad33-4bcf32adb315" providerId="ADAL" clId="{26D34FE4-C51C-42D0-83E1-1772897D20EB}" dt="2021-09-08T01:21:51.997" v="447" actId="26606"/>
          <ac:picMkLst>
            <pc:docMk/>
            <pc:sldMk cId="2954976282" sldId="263"/>
            <ac:picMk id="9218" creationId="{5EB6BAC5-BD8F-499D-91AD-190818E41FAD}"/>
          </ac:picMkLst>
        </pc:picChg>
      </pc:sldChg>
      <pc:sldChg chg="addSp">
        <pc:chgData name="KIEN DUONG CHI" userId="534ba7ff-9a53-4ce5-ad33-4bcf32adb315" providerId="ADAL" clId="{26D34FE4-C51C-42D0-83E1-1772897D20EB}" dt="2021-09-08T01:21:31.850" v="435"/>
        <pc:sldMkLst>
          <pc:docMk/>
          <pc:sldMk cId="3950822300" sldId="263"/>
        </pc:sldMkLst>
        <pc:picChg chg="add">
          <ac:chgData name="KIEN DUONG CHI" userId="534ba7ff-9a53-4ce5-ad33-4bcf32adb315" providerId="ADAL" clId="{26D34FE4-C51C-42D0-83E1-1772897D20EB}" dt="2021-09-08T01:21:31.850" v="435"/>
          <ac:picMkLst>
            <pc:docMk/>
            <pc:sldMk cId="3950822300" sldId="263"/>
            <ac:picMk id="9218" creationId="{5EB6BAC5-BD8F-499D-91AD-190818E41FAD}"/>
          </ac:picMkLst>
        </pc:picChg>
      </pc:sldChg>
      <pc:sldChg chg="addSp delSp modSp new add del mod setBg">
        <pc:chgData name="KIEN DUONG CHI" userId="534ba7ff-9a53-4ce5-ad33-4bcf32adb315" providerId="ADAL" clId="{26D34FE4-C51C-42D0-83E1-1772897D20EB}" dt="2021-09-08T01:29:54.082" v="538" actId="26606"/>
        <pc:sldMkLst>
          <pc:docMk/>
          <pc:sldMk cId="659138588" sldId="264"/>
        </pc:sldMkLst>
        <pc:spChg chg="mod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2" creationId="{DA92ED55-9F7B-4E1A-8F54-F0E95EA4D7F7}"/>
          </ac:spMkLst>
        </pc:spChg>
        <pc:spChg chg="mod ord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3" creationId="{942D019A-7BC4-4E87-B1AA-10ED509E2BD5}"/>
          </ac:spMkLst>
        </pc:spChg>
        <pc:spChg chg="add del">
          <ac:chgData name="KIEN DUONG CHI" userId="534ba7ff-9a53-4ce5-ad33-4bcf32adb315" providerId="ADAL" clId="{26D34FE4-C51C-42D0-83E1-1772897D20EB}" dt="2021-09-08T01:28:48.032" v="523" actId="26606"/>
          <ac:spMkLst>
            <pc:docMk/>
            <pc:sldMk cId="659138588" sldId="264"/>
            <ac:spMk id="71" creationId="{A4FB2F27-3F7D-440E-A905-86607A926A29}"/>
          </ac:spMkLst>
        </pc:spChg>
        <pc:spChg chg="add del">
          <ac:chgData name="KIEN DUONG CHI" userId="534ba7ff-9a53-4ce5-ad33-4bcf32adb315" providerId="ADAL" clId="{26D34FE4-C51C-42D0-83E1-1772897D20EB}" dt="2021-09-08T01:28:48.032" v="523" actId="26606"/>
          <ac:spMkLst>
            <pc:docMk/>
            <pc:sldMk cId="659138588" sldId="264"/>
            <ac:spMk id="73" creationId="{AF678C14-A033-4139-BCA9-8382B039648B}"/>
          </ac:spMkLst>
        </pc:spChg>
        <pc:spChg chg="add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155" creationId="{8651CFA9-6065-4243-AC48-858E359780B1}"/>
          </ac:spMkLst>
        </pc:spChg>
        <pc:spChg chg="add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157" creationId="{FBC8BBE5-981E-4B0B-9654-32B5668BFF31}"/>
          </ac:spMkLst>
        </pc:spChg>
        <pc:spChg chg="add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163" creationId="{0DADC141-2CF4-4D22-BFEF-05FB358E4DFD}"/>
          </ac:spMkLst>
        </pc:spChg>
        <pc:spChg chg="add del">
          <ac:chgData name="KIEN DUONG CHI" userId="534ba7ff-9a53-4ce5-ad33-4bcf32adb315" providerId="ADAL" clId="{26D34FE4-C51C-42D0-83E1-1772897D20EB}" dt="2021-09-08T01:28:50.317" v="525" actId="26606"/>
          <ac:spMkLst>
            <pc:docMk/>
            <pc:sldMk cId="659138588" sldId="264"/>
            <ac:spMk id="10244" creationId="{A4FB2F27-3F7D-440E-A905-86607A926A29}"/>
          </ac:spMkLst>
        </pc:spChg>
        <pc:spChg chg="add del">
          <ac:chgData name="KIEN DUONG CHI" userId="534ba7ff-9a53-4ce5-ad33-4bcf32adb315" providerId="ADAL" clId="{26D34FE4-C51C-42D0-83E1-1772897D20EB}" dt="2021-09-08T01:28:50.317" v="525" actId="26606"/>
          <ac:spMkLst>
            <pc:docMk/>
            <pc:sldMk cId="659138588" sldId="264"/>
            <ac:spMk id="10245" creationId="{AF678C14-A033-4139-BCA9-8382B039648B}"/>
          </ac:spMkLst>
        </pc:spChg>
        <pc:spChg chg="add del">
          <ac:chgData name="KIEN DUONG CHI" userId="534ba7ff-9a53-4ce5-ad33-4bcf32adb315" providerId="ADAL" clId="{26D34FE4-C51C-42D0-83E1-1772897D20EB}" dt="2021-09-08T01:28:51.468" v="527" actId="26606"/>
          <ac:spMkLst>
            <pc:docMk/>
            <pc:sldMk cId="659138588" sldId="264"/>
            <ac:spMk id="10248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8:51.468" v="527" actId="26606"/>
          <ac:spMkLst>
            <pc:docMk/>
            <pc:sldMk cId="659138588" sldId="264"/>
            <ac:spMk id="10249" creationId="{FBC8BBE5-981E-4B0B-9654-32B5668BFF31}"/>
          </ac:spMkLst>
        </pc:spChg>
        <pc:spChg chg="add del">
          <ac:chgData name="KIEN DUONG CHI" userId="534ba7ff-9a53-4ce5-ad33-4bcf32adb315" providerId="ADAL" clId="{26D34FE4-C51C-42D0-83E1-1772897D20EB}" dt="2021-09-08T01:28:51.904" v="529" actId="26606"/>
          <ac:spMkLst>
            <pc:docMk/>
            <pc:sldMk cId="659138588" sldId="264"/>
            <ac:spMk id="10252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8:51.904" v="529" actId="26606"/>
          <ac:spMkLst>
            <pc:docMk/>
            <pc:sldMk cId="659138588" sldId="264"/>
            <ac:spMk id="10253" creationId="{FBC8BBE5-981E-4B0B-9654-32B5668BFF31}"/>
          </ac:spMkLst>
        </pc:spChg>
        <pc:spChg chg="add del">
          <ac:chgData name="KIEN DUONG CHI" userId="534ba7ff-9a53-4ce5-ad33-4bcf32adb315" providerId="ADAL" clId="{26D34FE4-C51C-42D0-83E1-1772897D20EB}" dt="2021-09-08T01:29:05.390" v="531" actId="26606"/>
          <ac:spMkLst>
            <pc:docMk/>
            <pc:sldMk cId="659138588" sldId="264"/>
            <ac:spMk id="10256" creationId="{A4FB2F27-3F7D-440E-A905-86607A926A29}"/>
          </ac:spMkLst>
        </pc:spChg>
        <pc:spChg chg="add del">
          <ac:chgData name="KIEN DUONG CHI" userId="534ba7ff-9a53-4ce5-ad33-4bcf32adb315" providerId="ADAL" clId="{26D34FE4-C51C-42D0-83E1-1772897D20EB}" dt="2021-09-08T01:29:05.390" v="531" actId="26606"/>
          <ac:spMkLst>
            <pc:docMk/>
            <pc:sldMk cId="659138588" sldId="264"/>
            <ac:spMk id="10257" creationId="{AF678C14-A033-4139-BCA9-8382B039648B}"/>
          </ac:spMkLst>
        </pc:spChg>
        <pc:spChg chg="add del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10260" creationId="{8651CFA9-6065-4243-AC48-858E359780B1}"/>
          </ac:spMkLst>
        </pc:spChg>
        <pc:spChg chg="add del">
          <ac:chgData name="KIEN DUONG CHI" userId="534ba7ff-9a53-4ce5-ad33-4bcf32adb315" providerId="ADAL" clId="{26D34FE4-C51C-42D0-83E1-1772897D20EB}" dt="2021-09-08T01:29:54.082" v="538" actId="26606"/>
          <ac:spMkLst>
            <pc:docMk/>
            <pc:sldMk cId="659138588" sldId="264"/>
            <ac:spMk id="10261" creationId="{FBC8BBE5-981E-4B0B-9654-32B5668BFF31}"/>
          </ac:spMkLst>
        </pc:spChg>
        <pc:grpChg chg="add del">
          <ac:chgData name="KIEN DUONG CHI" userId="534ba7ff-9a53-4ce5-ad33-4bcf32adb315" providerId="ADAL" clId="{26D34FE4-C51C-42D0-83E1-1772897D20EB}" dt="2021-09-08T01:28:48.032" v="523" actId="26606"/>
          <ac:grpSpMkLst>
            <pc:docMk/>
            <pc:sldMk cId="659138588" sldId="264"/>
            <ac:grpSpMk id="75" creationId="{3489A2D2-B3AA-488C-B20E-15DBB97548C6}"/>
          </ac:grpSpMkLst>
        </pc:grpChg>
        <pc:grpChg chg="add">
          <ac:chgData name="KIEN DUONG CHI" userId="534ba7ff-9a53-4ce5-ad33-4bcf32adb315" providerId="ADAL" clId="{26D34FE4-C51C-42D0-83E1-1772897D20EB}" dt="2021-09-08T01:29:54.082" v="538" actId="26606"/>
          <ac:grpSpMkLst>
            <pc:docMk/>
            <pc:sldMk cId="659138588" sldId="264"/>
            <ac:grpSpMk id="159" creationId="{8B308828-4749-4D6D-9CEA-433D2BD27EC0}"/>
          </ac:grpSpMkLst>
        </pc:grpChg>
        <pc:grpChg chg="add del">
          <ac:chgData name="KIEN DUONG CHI" userId="534ba7ff-9a53-4ce5-ad33-4bcf32adb315" providerId="ADAL" clId="{26D34FE4-C51C-42D0-83E1-1772897D20EB}" dt="2021-09-08T01:28:50.317" v="525" actId="26606"/>
          <ac:grpSpMkLst>
            <pc:docMk/>
            <pc:sldMk cId="659138588" sldId="264"/>
            <ac:grpSpMk id="10246" creationId="{F7A0AA6E-FBE4-4237-8777-A5766F0A51C2}"/>
          </ac:grpSpMkLst>
        </pc:grpChg>
        <pc:grpChg chg="add del">
          <ac:chgData name="KIEN DUONG CHI" userId="534ba7ff-9a53-4ce5-ad33-4bcf32adb315" providerId="ADAL" clId="{26D34FE4-C51C-42D0-83E1-1772897D20EB}" dt="2021-09-08T01:28:51.468" v="527" actId="26606"/>
          <ac:grpSpMkLst>
            <pc:docMk/>
            <pc:sldMk cId="659138588" sldId="264"/>
            <ac:grpSpMk id="10250" creationId="{8D6FD602-3113-4FC4-982F-15099614D2A6}"/>
          </ac:grpSpMkLst>
        </pc:grpChg>
        <pc:grpChg chg="add del">
          <ac:chgData name="KIEN DUONG CHI" userId="534ba7ff-9a53-4ce5-ad33-4bcf32adb315" providerId="ADAL" clId="{26D34FE4-C51C-42D0-83E1-1772897D20EB}" dt="2021-09-08T01:28:51.904" v="529" actId="26606"/>
          <ac:grpSpMkLst>
            <pc:docMk/>
            <pc:sldMk cId="659138588" sldId="264"/>
            <ac:grpSpMk id="10254" creationId="{46238B23-7848-4B0F-BFFC-7C0E6C30517F}"/>
          </ac:grpSpMkLst>
        </pc:grpChg>
        <pc:grpChg chg="add del">
          <ac:chgData name="KIEN DUONG CHI" userId="534ba7ff-9a53-4ce5-ad33-4bcf32adb315" providerId="ADAL" clId="{26D34FE4-C51C-42D0-83E1-1772897D20EB}" dt="2021-09-08T01:29:05.390" v="531" actId="26606"/>
          <ac:grpSpMkLst>
            <pc:docMk/>
            <pc:sldMk cId="659138588" sldId="264"/>
            <ac:grpSpMk id="10258" creationId="{14763DA8-CE3A-4B30-B2F5-0D128777F742}"/>
          </ac:grpSpMkLst>
        </pc:grpChg>
        <pc:grpChg chg="add del">
          <ac:chgData name="KIEN DUONG CHI" userId="534ba7ff-9a53-4ce5-ad33-4bcf32adb315" providerId="ADAL" clId="{26D34FE4-C51C-42D0-83E1-1772897D20EB}" dt="2021-09-08T01:29:54.082" v="538" actId="26606"/>
          <ac:grpSpMkLst>
            <pc:docMk/>
            <pc:sldMk cId="659138588" sldId="264"/>
            <ac:grpSpMk id="10262" creationId="{46238B23-7848-4B0F-BFFC-7C0E6C30517F}"/>
          </ac:grpSpMkLst>
        </pc:grpChg>
        <pc:picChg chg="mod">
          <ac:chgData name="KIEN DUONG CHI" userId="534ba7ff-9a53-4ce5-ad33-4bcf32adb315" providerId="ADAL" clId="{26D34FE4-C51C-42D0-83E1-1772897D20EB}" dt="2021-09-08T01:29:54.082" v="538" actId="26606"/>
          <ac:picMkLst>
            <pc:docMk/>
            <pc:sldMk cId="659138588" sldId="264"/>
            <ac:picMk id="10242" creationId="{6AEE5436-9A62-4A38-B8A0-F08DE64C844E}"/>
          </ac:picMkLst>
        </pc:picChg>
      </pc:sldChg>
      <pc:sldChg chg="addSp">
        <pc:chgData name="KIEN DUONG CHI" userId="534ba7ff-9a53-4ce5-ad33-4bcf32adb315" providerId="ADAL" clId="{26D34FE4-C51C-42D0-83E1-1772897D20EB}" dt="2021-09-08T01:28:35.772" v="519"/>
        <pc:sldMkLst>
          <pc:docMk/>
          <pc:sldMk cId="1884316293" sldId="264"/>
        </pc:sldMkLst>
        <pc:picChg chg="add">
          <ac:chgData name="KIEN DUONG CHI" userId="534ba7ff-9a53-4ce5-ad33-4bcf32adb315" providerId="ADAL" clId="{26D34FE4-C51C-42D0-83E1-1772897D20EB}" dt="2021-09-08T01:28:35.772" v="519"/>
          <ac:picMkLst>
            <pc:docMk/>
            <pc:sldMk cId="1884316293" sldId="264"/>
            <ac:picMk id="10242" creationId="{6AEE5436-9A62-4A38-B8A0-F08DE64C844E}"/>
          </ac:picMkLst>
        </pc:picChg>
      </pc:sldChg>
      <pc:sldChg chg="addSp delSp modSp new mod setBg addAnim delAnim modAnim">
        <pc:chgData name="KIEN DUONG CHI" userId="534ba7ff-9a53-4ce5-ad33-4bcf32adb315" providerId="ADAL" clId="{26D34FE4-C51C-42D0-83E1-1772897D20EB}" dt="2021-09-08T01:32:30.434" v="647" actId="26606"/>
        <pc:sldMkLst>
          <pc:docMk/>
          <pc:sldMk cId="1773356792" sldId="265"/>
        </pc:sldMkLst>
        <pc:spChg chg="mod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2" creationId="{DB789D51-E5C7-40DE-90E7-EB4445B2DE4A}"/>
          </ac:spMkLst>
        </pc:spChg>
        <pc:spChg chg="add del">
          <ac:chgData name="KIEN DUONG CHI" userId="534ba7ff-9a53-4ce5-ad33-4bcf32adb315" providerId="ADAL" clId="{26D34FE4-C51C-42D0-83E1-1772897D20EB}" dt="2021-09-08T01:31:13.194" v="557" actId="26606"/>
          <ac:spMkLst>
            <pc:docMk/>
            <pc:sldMk cId="1773356792" sldId="265"/>
            <ac:spMk id="8" creationId="{0BABF38A-8A0D-492E-BD20-6CF4D46B50BD}"/>
          </ac:spMkLst>
        </pc:spChg>
        <pc:spChg chg="add del">
          <ac:chgData name="KIEN DUONG CHI" userId="534ba7ff-9a53-4ce5-ad33-4bcf32adb315" providerId="ADAL" clId="{26D34FE4-C51C-42D0-83E1-1772897D20EB}" dt="2021-09-08T01:32:19.949" v="646" actId="26606"/>
          <ac:spMkLst>
            <pc:docMk/>
            <pc:sldMk cId="1773356792" sldId="265"/>
            <ac:spMk id="9" creationId="{0BABF38A-8A0D-492E-BD20-6CF4D46B50BD}"/>
          </ac:spMkLst>
        </pc:spChg>
        <pc:spChg chg="add del">
          <ac:chgData name="KIEN DUONG CHI" userId="534ba7ff-9a53-4ce5-ad33-4bcf32adb315" providerId="ADAL" clId="{26D34FE4-C51C-42D0-83E1-1772897D20EB}" dt="2021-09-08T01:31:13.194" v="557" actId="26606"/>
          <ac:spMkLst>
            <pc:docMk/>
            <pc:sldMk cId="1773356792" sldId="265"/>
            <ac:spMk id="12" creationId="{E2748806-3AF5-4078-830A-C1F26BF1B200}"/>
          </ac:spMkLst>
        </pc:spChg>
        <pc:spChg chg="add del">
          <ac:chgData name="KIEN DUONG CHI" userId="534ba7ff-9a53-4ce5-ad33-4bcf32adb315" providerId="ADAL" clId="{26D34FE4-C51C-42D0-83E1-1772897D20EB}" dt="2021-09-08T01:32:19.949" v="646" actId="26606"/>
          <ac:spMkLst>
            <pc:docMk/>
            <pc:sldMk cId="1773356792" sldId="265"/>
            <ac:spMk id="13" creationId="{DE61FBD7-E37C-4B38-BE44-A6D4978D7486}"/>
          </ac:spMkLst>
        </pc:spChg>
        <pc:spChg chg="add del">
          <ac:chgData name="KIEN DUONG CHI" userId="534ba7ff-9a53-4ce5-ad33-4bcf32adb315" providerId="ADAL" clId="{26D34FE4-C51C-42D0-83E1-1772897D20EB}" dt="2021-09-08T01:31:13.194" v="557" actId="26606"/>
          <ac:spMkLst>
            <pc:docMk/>
            <pc:sldMk cId="1773356792" sldId="265"/>
            <ac:spMk id="14" creationId="{BF991FCB-5132-414C-B377-526F56121B69}"/>
          </ac:spMkLst>
        </pc:spChg>
        <pc:spChg chg="add del">
          <ac:chgData name="KIEN DUONG CHI" userId="534ba7ff-9a53-4ce5-ad33-4bcf32adb315" providerId="ADAL" clId="{26D34FE4-C51C-42D0-83E1-1772897D20EB}" dt="2021-09-08T01:32:19.949" v="646" actId="26606"/>
          <ac:spMkLst>
            <pc:docMk/>
            <pc:sldMk cId="1773356792" sldId="265"/>
            <ac:spMk id="15" creationId="{392BFCFE-FD78-4EDF-BEFE-CC444DC5F307}"/>
          </ac:spMkLst>
        </pc:spChg>
        <pc:spChg chg="add del">
          <ac:chgData name="KIEN DUONG CHI" userId="534ba7ff-9a53-4ce5-ad33-4bcf32adb315" providerId="ADAL" clId="{26D34FE4-C51C-42D0-83E1-1772897D20EB}" dt="2021-09-08T01:31:13.194" v="557" actId="26606"/>
          <ac:spMkLst>
            <pc:docMk/>
            <pc:sldMk cId="1773356792" sldId="265"/>
            <ac:spMk id="16" creationId="{4E737432-73B7-4BCE-A154-A4B1B3E7EA3B}"/>
          </ac:spMkLst>
        </pc:spChg>
        <pc:spChg chg="add del">
          <ac:chgData name="KIEN DUONG CHI" userId="534ba7ff-9a53-4ce5-ad33-4bcf32adb315" providerId="ADAL" clId="{26D34FE4-C51C-42D0-83E1-1772897D20EB}" dt="2021-09-08T01:32:19.949" v="646" actId="26606"/>
          <ac:spMkLst>
            <pc:docMk/>
            <pc:sldMk cId="1773356792" sldId="265"/>
            <ac:spMk id="21" creationId="{8B5FAB37-BB0D-41A8-A5C8-65ADE0F008A1}"/>
          </ac:spMkLst>
        </pc:spChg>
        <pc:spChg chg="add del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26" creationId="{0BABF38A-8A0D-492E-BD20-6CF4D46B50BD}"/>
          </ac:spMkLst>
        </pc:spChg>
        <pc:spChg chg="add del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30" creationId="{26B0FCFA-8A2E-4F10-87BD-34565BD7C39F}"/>
          </ac:spMkLst>
        </pc:spChg>
        <pc:spChg chg="add del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32" creationId="{32DA72A5-2775-4FE6-9A97-1C8DEE0E06C2}"/>
          </ac:spMkLst>
        </pc:spChg>
        <pc:spChg chg="add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41" creationId="{0BABF38A-8A0D-492E-BD20-6CF4D46B50BD}"/>
          </ac:spMkLst>
        </pc:spChg>
        <pc:spChg chg="add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45" creationId="{2D924463-4DB7-437D-85B1-7EE5042DE522}"/>
          </ac:spMkLst>
        </pc:spChg>
        <pc:spChg chg="add">
          <ac:chgData name="KIEN DUONG CHI" userId="534ba7ff-9a53-4ce5-ad33-4bcf32adb315" providerId="ADAL" clId="{26D34FE4-C51C-42D0-83E1-1772897D20EB}" dt="2021-09-08T01:32:30.434" v="647" actId="26606"/>
          <ac:spMkLst>
            <pc:docMk/>
            <pc:sldMk cId="1773356792" sldId="265"/>
            <ac:spMk id="47" creationId="{C8884498-8C0E-4CE3-A52C-4D46CFCBD241}"/>
          </ac:spMkLst>
        </pc:spChg>
        <pc:grpChg chg="add del">
          <ac:chgData name="KIEN DUONG CHI" userId="534ba7ff-9a53-4ce5-ad33-4bcf32adb315" providerId="ADAL" clId="{26D34FE4-C51C-42D0-83E1-1772897D20EB}" dt="2021-09-08T01:32:19.949" v="646" actId="26606"/>
          <ac:grpSpMkLst>
            <pc:docMk/>
            <pc:sldMk cId="1773356792" sldId="265"/>
            <ac:grpSpMk id="17" creationId="{D7102190-C0A1-4788-99F6-6A2F54444324}"/>
          </ac:grpSpMkLst>
        </pc:grpChg>
        <pc:grpChg chg="add del">
          <ac:chgData name="KIEN DUONG CHI" userId="534ba7ff-9a53-4ce5-ad33-4bcf32adb315" providerId="ADAL" clId="{26D34FE4-C51C-42D0-83E1-1772897D20EB}" dt="2021-09-08T01:32:30.434" v="647" actId="26606"/>
          <ac:grpSpMkLst>
            <pc:docMk/>
            <pc:sldMk cId="1773356792" sldId="265"/>
            <ac:grpSpMk id="34" creationId="{9B75B6DF-A19E-47A1-9F3C-D9C7EC7C43B8}"/>
          </ac:grpSpMkLst>
        </pc:grpChg>
        <pc:grpChg chg="add">
          <ac:chgData name="KIEN DUONG CHI" userId="534ba7ff-9a53-4ce5-ad33-4bcf32adb315" providerId="ADAL" clId="{26D34FE4-C51C-42D0-83E1-1772897D20EB}" dt="2021-09-08T01:32:30.434" v="647" actId="26606"/>
          <ac:grpSpMkLst>
            <pc:docMk/>
            <pc:sldMk cId="1773356792" sldId="265"/>
            <ac:grpSpMk id="49" creationId="{13CD130A-643A-4D11-9D36-1A18E7473DF4}"/>
          </ac:grpSpMkLst>
        </pc:grpChg>
        <pc:picChg chg="add del">
          <ac:chgData name="KIEN DUONG CHI" userId="534ba7ff-9a53-4ce5-ad33-4bcf32adb315" providerId="ADAL" clId="{26D34FE4-C51C-42D0-83E1-1772897D20EB}" dt="2021-09-08T01:31:13.194" v="557" actId="26606"/>
          <ac:picMkLst>
            <pc:docMk/>
            <pc:sldMk cId="1773356792" sldId="265"/>
            <ac:picMk id="4" creationId="{8529DC5E-5EA1-47CA-99DD-9CD7AD3CFE85}"/>
          </ac:picMkLst>
        </pc:picChg>
        <pc:picChg chg="add del">
          <ac:chgData name="KIEN DUONG CHI" userId="534ba7ff-9a53-4ce5-ad33-4bcf32adb315" providerId="ADAL" clId="{26D34FE4-C51C-42D0-83E1-1772897D20EB}" dt="2021-09-08T01:32:06.365" v="645" actId="478"/>
          <ac:picMkLst>
            <pc:docMk/>
            <pc:sldMk cId="1773356792" sldId="265"/>
            <ac:picMk id="6" creationId="{C52341AD-E83B-4952-91C6-7C7F403F15AF}"/>
          </ac:picMkLst>
        </pc:picChg>
        <pc:picChg chg="add del">
          <ac:chgData name="KIEN DUONG CHI" userId="534ba7ff-9a53-4ce5-ad33-4bcf32adb315" providerId="ADAL" clId="{26D34FE4-C51C-42D0-83E1-1772897D20EB}" dt="2021-09-08T01:31:13.194" v="557" actId="26606"/>
          <ac:picMkLst>
            <pc:docMk/>
            <pc:sldMk cId="1773356792" sldId="265"/>
            <ac:picMk id="10" creationId="{BC526B7A-4801-4FD1-95C8-03AF22629E87}"/>
          </ac:picMkLst>
        </pc:picChg>
        <pc:picChg chg="add del">
          <ac:chgData name="KIEN DUONG CHI" userId="534ba7ff-9a53-4ce5-ad33-4bcf32adb315" providerId="ADAL" clId="{26D34FE4-C51C-42D0-83E1-1772897D20EB}" dt="2021-09-08T01:32:19.949" v="646" actId="26606"/>
          <ac:picMkLst>
            <pc:docMk/>
            <pc:sldMk cId="1773356792" sldId="265"/>
            <ac:picMk id="11" creationId="{BC526B7A-4801-4FD1-95C8-03AF22629E87}"/>
          </ac:picMkLst>
        </pc:picChg>
        <pc:picChg chg="add del">
          <ac:chgData name="KIEN DUONG CHI" userId="534ba7ff-9a53-4ce5-ad33-4bcf32adb315" providerId="ADAL" clId="{26D34FE4-C51C-42D0-83E1-1772897D20EB}" dt="2021-09-08T01:32:30.434" v="647" actId="26606"/>
          <ac:picMkLst>
            <pc:docMk/>
            <pc:sldMk cId="1773356792" sldId="265"/>
            <ac:picMk id="28" creationId="{BC526B7A-4801-4FD1-95C8-03AF22629E87}"/>
          </ac:picMkLst>
        </pc:picChg>
        <pc:picChg chg="add">
          <ac:chgData name="KIEN DUONG CHI" userId="534ba7ff-9a53-4ce5-ad33-4bcf32adb315" providerId="ADAL" clId="{26D34FE4-C51C-42D0-83E1-1772897D20EB}" dt="2021-09-08T01:32:30.434" v="647" actId="26606"/>
          <ac:picMkLst>
            <pc:docMk/>
            <pc:sldMk cId="1773356792" sldId="265"/>
            <ac:picMk id="43" creationId="{BC526B7A-4801-4FD1-95C8-03AF22629E87}"/>
          </ac:picMkLst>
        </pc:picChg>
      </pc:sldChg>
      <pc:sldChg chg="modSp new del mod">
        <pc:chgData name="KIEN DUONG CHI" userId="534ba7ff-9a53-4ce5-ad33-4bcf32adb315" providerId="ADAL" clId="{26D34FE4-C51C-42D0-83E1-1772897D20EB}" dt="2021-09-08T01:30:36.514" v="547" actId="47"/>
        <pc:sldMkLst>
          <pc:docMk/>
          <pc:sldMk cId="3793923202" sldId="265"/>
        </pc:sldMkLst>
        <pc:spChg chg="mod">
          <ac:chgData name="KIEN DUONG CHI" userId="534ba7ff-9a53-4ce5-ad33-4bcf32adb315" providerId="ADAL" clId="{26D34FE4-C51C-42D0-83E1-1772897D20EB}" dt="2021-09-08T01:30:17.909" v="546" actId="20577"/>
          <ac:spMkLst>
            <pc:docMk/>
            <pc:sldMk cId="3793923202" sldId="265"/>
            <ac:spMk id="3" creationId="{7969D8F5-81E8-4ADD-966E-90F7A853DA3F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5T00:33:32.369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14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5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3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7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1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8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8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hyperlink" Target="https://extract.bbbik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37FDDF72-DE39-4F99-A3C1-DD9D7815D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E4ECE80-3AD1-450C-B62A-98788F1939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Rolls of blueprints">
            <a:extLst>
              <a:ext uri="{FF2B5EF4-FFF2-40B4-BE49-F238E27FC236}">
                <a16:creationId xmlns="" xmlns:a16="http://schemas.microsoft.com/office/drawing/2014/main" id="{9AFB31C7-4FF4-41AE-B730-6BF229F96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715" r="-1" b="1301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B9632603-447F-4389-863D-9820DB9915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354F4BB5-9639-4525-A748-2B2D8FDB10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4D9AF55E-83EF-4A42-A236-590299A7B9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5CEE634D-E14A-4A8A-9661-DD5BC99CC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552451"/>
            <a:ext cx="10190071" cy="2990849"/>
          </a:xfrm>
        </p:spPr>
        <p:txBody>
          <a:bodyPr anchor="b"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4000" dirty="0" err="1">
                <a:solidFill>
                  <a:srgbClr val="FFFFFF"/>
                </a:solidFill>
                <a:latin typeface="+mn-lt"/>
              </a:rPr>
              <a:t>Đồ</a:t>
            </a:r>
            <a:r>
              <a:rPr lang="en-US" sz="40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+mn-lt"/>
              </a:rPr>
              <a:t>án</a:t>
            </a:r>
            <a:r>
              <a:rPr lang="en-US" sz="4000" dirty="0">
                <a:solidFill>
                  <a:srgbClr val="FFFFFF"/>
                </a:solidFill>
                <a:latin typeface="+mn-lt"/>
              </a:rPr>
              <a:t> TTĐH</a:t>
            </a:r>
            <a:br>
              <a:rPr lang="en-US" sz="4000" dirty="0">
                <a:solidFill>
                  <a:srgbClr val="FFFFFF"/>
                </a:solidFill>
                <a:latin typeface="+mn-lt"/>
              </a:rPr>
            </a:br>
            <a:r>
              <a:rPr lang="en-US" sz="4000" dirty="0">
                <a:solidFill>
                  <a:srgbClr val="FFFFFF"/>
                </a:solidFill>
                <a:latin typeface="+mn-lt"/>
              </a:rPr>
              <a:t/>
            </a:r>
            <a:br>
              <a:rPr lang="en-US" sz="4000" dirty="0">
                <a:solidFill>
                  <a:srgbClr val="FFFFFF"/>
                </a:solidFill>
                <a:latin typeface="+mn-lt"/>
              </a:rPr>
            </a:br>
            <a:r>
              <a:rPr lang="en-US" sz="4000" dirty="0" err="1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Đề</a:t>
            </a:r>
            <a:r>
              <a:rPr lang="en-US" sz="40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tài</a:t>
            </a:r>
            <a:r>
              <a:rPr lang="en-US" sz="40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vi-VN" sz="40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XÂY DỰNG WEBGIS THÔNG TIN HÀNH CHÍNH</a:t>
            </a:r>
            <a:r>
              <a:rPr lang="en-US" sz="4000" dirty="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rPr>
              <a:t> THÀNH PHỐ HÀ NỘI</a:t>
            </a:r>
            <a:endParaRPr lang="en-US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="" xmlns:a16="http://schemas.microsoft.com/office/drawing/2014/main" id="{B2042979-176C-439D-9742-4BCB308D3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 fontScale="77500" lnSpcReduction="20000"/>
          </a:bodyPr>
          <a:lstStyle/>
          <a:p>
            <a:pPr algn="l"/>
            <a:r>
              <a:rPr lang="en-US" sz="2200" dirty="0" err="1">
                <a:solidFill>
                  <a:srgbClr val="FFFFFF"/>
                </a:solidFill>
              </a:rPr>
              <a:t>Giáo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viên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hướng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dẫn</a:t>
            </a:r>
            <a:r>
              <a:rPr lang="en-US" sz="2200" dirty="0">
                <a:solidFill>
                  <a:srgbClr val="FFFFFF"/>
                </a:solidFill>
              </a:rPr>
              <a:t>: </a:t>
            </a:r>
            <a:r>
              <a:rPr lang="en-US" sz="2200" dirty="0" err="1">
                <a:solidFill>
                  <a:srgbClr val="FFFFFF"/>
                </a:solidFill>
              </a:rPr>
              <a:t>Nguyễn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Thị</a:t>
            </a:r>
            <a:r>
              <a:rPr lang="en-US" sz="2200" dirty="0">
                <a:solidFill>
                  <a:srgbClr val="FFFFFF"/>
                </a:solidFill>
              </a:rPr>
              <a:t> Mai Dung</a:t>
            </a:r>
          </a:p>
          <a:p>
            <a:pPr algn="l"/>
            <a:r>
              <a:rPr lang="en-US" sz="2200" dirty="0" err="1">
                <a:solidFill>
                  <a:srgbClr val="FFFFFF"/>
                </a:solidFill>
              </a:rPr>
              <a:t>Sinh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viên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tham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gia</a:t>
            </a:r>
            <a:r>
              <a:rPr lang="en-US" sz="2200" dirty="0">
                <a:solidFill>
                  <a:srgbClr val="FFFFFF"/>
                </a:solidFill>
              </a:rPr>
              <a:t> :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rgbClr val="FFFFFF"/>
                </a:solidFill>
              </a:rPr>
              <a:t>Nguyễn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Đức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Tâm</a:t>
            </a:r>
            <a:r>
              <a:rPr lang="en-US" sz="2200" dirty="0">
                <a:solidFill>
                  <a:srgbClr val="FFFFFF"/>
                </a:solidFill>
              </a:rPr>
              <a:t> 1821051077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200" dirty="0" err="1">
                <a:solidFill>
                  <a:srgbClr val="FFFFFF"/>
                </a:solidFill>
              </a:rPr>
              <a:t>Nguyễn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Thị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200" dirty="0" err="1">
                <a:solidFill>
                  <a:srgbClr val="FFFFFF"/>
                </a:solidFill>
              </a:rPr>
              <a:t>Sương</a:t>
            </a:r>
            <a:r>
              <a:rPr lang="en-US" sz="2200" dirty="0">
                <a:solidFill>
                  <a:srgbClr val="FFFFFF"/>
                </a:solidFill>
              </a:rPr>
              <a:t> 1821050836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FFFFFF"/>
                </a:solidFill>
              </a:rPr>
              <a:t>Dương </a:t>
            </a:r>
            <a:r>
              <a:rPr lang="en-US" sz="2200" dirty="0" err="1">
                <a:solidFill>
                  <a:srgbClr val="FFFFFF"/>
                </a:solidFill>
              </a:rPr>
              <a:t>Chí</a:t>
            </a:r>
            <a:r>
              <a:rPr lang="en-US" sz="2200" dirty="0">
                <a:solidFill>
                  <a:srgbClr val="FFFFFF"/>
                </a:solidFill>
              </a:rPr>
              <a:t> Kiên 1821050084</a:t>
            </a:r>
          </a:p>
        </p:txBody>
      </p:sp>
    </p:spTree>
    <p:extLst>
      <p:ext uri="{BB962C8B-B14F-4D97-AF65-F5344CB8AC3E}">
        <p14:creationId xmlns:p14="http://schemas.microsoft.com/office/powerpoint/2010/main" val="36589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144">
            <a:extLst>
              <a:ext uri="{FF2B5EF4-FFF2-40B4-BE49-F238E27FC236}">
                <a16:creationId xmlns="" xmlns:a16="http://schemas.microsoft.com/office/drawing/2014/main" id="{A4FB2F27-3F7D-440E-A905-86607A926A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7" name="Rectangle 146">
            <a:extLst>
              <a:ext uri="{FF2B5EF4-FFF2-40B4-BE49-F238E27FC236}">
                <a16:creationId xmlns="" xmlns:a16="http://schemas.microsoft.com/office/drawing/2014/main" id="{AF678C14-A033-4139-BCA9-8382B03964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148">
            <a:extLst>
              <a:ext uri="{FF2B5EF4-FFF2-40B4-BE49-F238E27FC236}">
                <a16:creationId xmlns="" xmlns:a16="http://schemas.microsoft.com/office/drawing/2014/main" id="{3489A2D2-B3AA-488C-B20E-15DBB97548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50" name="Picture 149">
              <a:extLst>
                <a:ext uri="{FF2B5EF4-FFF2-40B4-BE49-F238E27FC236}">
                  <a16:creationId xmlns="" xmlns:a16="http://schemas.microsoft.com/office/drawing/2014/main" id="{7C8EAD1A-FDD8-42C1-BC99-CCB0CC628B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="" xmlns:a16="http://schemas.microsoft.com/office/drawing/2014/main" id="{E897C8CE-9AE7-4BB3-B76A-13264EA74A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9FD4884E-A97D-437F-B452-B629C073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76" y="1127484"/>
            <a:ext cx="10363200" cy="44055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sz="4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 Website Gis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tiêu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site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đẹp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 giản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nhìn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 dàng sử dụng với mọi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,. 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. 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vi-VN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 nhanh </a:t>
            </a:r>
            <a:r>
              <a:rPr lang="vi-VN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nhạy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Đầy đủ các thông tin cần thiết 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vùng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quận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huyện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phường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đường</a:t>
            </a:r>
            <a:r>
              <a:rPr lang="en-US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tức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văn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ü"/>
            </a:pP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thể thao tác với bản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phóng </a:t>
            </a:r>
            <a:r>
              <a:rPr lang="vi-VN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to, thu nhỏ, bật tắt lớp bản đồ, tìm kiếm địa </a:t>
            </a:r>
            <a:r>
              <a:rPr lang="vi-VN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cập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nhật</a:t>
            </a:r>
            <a:r>
              <a:rPr lang="en-US" sz="1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none" strike="noStrike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u="none" strike="noStrike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98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DB789D51-E5C7-40DE-90E7-EB4445B2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1925"/>
            <a:ext cx="9906000" cy="10066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LIỆU, NỘI DUNG VÀ PHƯƠNG PHÁP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8679" y="1187094"/>
            <a:ext cx="86803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3.1 </a:t>
            </a:r>
            <a:r>
              <a:rPr lang="en-US" b="1" dirty="0" err="1" smtClean="0"/>
              <a:t>Dữ</a:t>
            </a:r>
            <a:r>
              <a:rPr lang="en-US" b="1" dirty="0" smtClean="0"/>
              <a:t> </a:t>
            </a:r>
            <a:r>
              <a:rPr lang="en-US" b="1" dirty="0" err="1" smtClean="0"/>
              <a:t>liệu</a:t>
            </a:r>
            <a:r>
              <a:rPr lang="en-US" b="1" dirty="0" smtClean="0"/>
              <a:t>:</a:t>
            </a:r>
          </a:p>
          <a:p>
            <a:r>
              <a:rPr lang="en-US" dirty="0" smtClean="0">
                <a:sym typeface="Symbol" panose="05050102010706020507" pitchFamily="18" charset="2"/>
              </a:rPr>
              <a:t>   </a:t>
            </a:r>
            <a:r>
              <a:rPr lang="vi-VN" dirty="0" smtClean="0">
                <a:sym typeface="Symbol" panose="05050102010706020507" pitchFamily="18" charset="2"/>
              </a:rPr>
              <a:t>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vi-VN" dirty="0" smtClean="0"/>
              <a:t>Các </a:t>
            </a:r>
            <a:r>
              <a:rPr lang="vi-VN" dirty="0"/>
              <a:t>dữ liệu được lấy từ nguồn dữ liệu OSM (OpenStreetMap) và một số </a:t>
            </a:r>
            <a:r>
              <a:rPr lang="en-US" dirty="0" smtClean="0"/>
              <a:t>   </a:t>
            </a:r>
            <a:r>
              <a:rPr lang="vi-VN" dirty="0" smtClean="0"/>
              <a:t>nguồn </a:t>
            </a:r>
            <a:r>
              <a:rPr lang="vi-VN" dirty="0"/>
              <a:t>dữ liệu khác như trang web </a:t>
            </a:r>
            <a:r>
              <a:rPr lang="en-US" u="sng" dirty="0">
                <a:hlinkClick r:id="rId4"/>
              </a:rPr>
              <a:t>https://extract.bbbike.org</a:t>
            </a:r>
            <a:r>
              <a:rPr lang="vi-VN" dirty="0"/>
              <a:t> 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vi-VN" b="1" dirty="0"/>
              <a:t>3.2. </a:t>
            </a:r>
            <a:r>
              <a:rPr lang="vi-VN" b="1" dirty="0" smtClean="0"/>
              <a:t>Nội </a:t>
            </a:r>
            <a:r>
              <a:rPr lang="vi-VN" b="1" dirty="0"/>
              <a:t>dung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vi-VN" b="1" dirty="0"/>
              <a:t> đối tượng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 </a:t>
            </a:r>
            <a:r>
              <a:rPr lang="vi-VN" dirty="0" smtClean="0">
                <a:sym typeface="Symbol" panose="05050102010706020507" pitchFamily="18" charset="2"/>
              </a:rPr>
              <a:t></a:t>
            </a:r>
            <a:r>
              <a:rPr lang="vi-VN" dirty="0" smtClean="0"/>
              <a:t> </a:t>
            </a:r>
            <a:r>
              <a:rPr lang="vi-VN" dirty="0"/>
              <a:t>Nội dung nghiên </a:t>
            </a:r>
            <a:r>
              <a:rPr lang="vi-VN" dirty="0" smtClean="0"/>
              <a:t>cứu</a:t>
            </a:r>
            <a:r>
              <a:rPr lang="en-US" dirty="0" smtClean="0"/>
              <a:t>: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Xây dựng cơ sở dữ liệu thông tin hành chính Thành phố </a:t>
            </a:r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vi-VN" dirty="0" smtClean="0"/>
              <a:t>trên </a:t>
            </a:r>
            <a:r>
              <a:rPr lang="vi-VN" dirty="0"/>
              <a:t>phần mềm PostgreSQL.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Ứng dụng hướng dẫn sử dụng thao tác với GeoServer chỉnh sửa kiểu hiển thị (style) của các đối tượng.</a:t>
            </a:r>
            <a:endParaRPr lang="en-US" dirty="0"/>
          </a:p>
          <a:p>
            <a:r>
              <a:rPr lang="vi-VN" dirty="0" smtClean="0">
                <a:sym typeface="Symbol" panose="05050102010706020507" pitchFamily="18" charset="2"/>
              </a:rPr>
              <a:t></a:t>
            </a:r>
            <a:r>
              <a:rPr lang="vi-VN" dirty="0" smtClean="0"/>
              <a:t> </a:t>
            </a:r>
            <a:r>
              <a:rPr lang="vi-VN" dirty="0"/>
              <a:t>Chỉnh sửa và cập nhật dữ liệu thuộc tính trong hệ quản trị cơ sở dữ liệu PostgeSQL.</a:t>
            </a:r>
            <a:endParaRPr lang="en-US" dirty="0"/>
          </a:p>
          <a:p>
            <a:r>
              <a:rPr lang="en-US" dirty="0" smtClean="0">
                <a:sym typeface="Symbol" panose="05050102010706020507" pitchFamily="18" charset="2"/>
              </a:rPr>
              <a:t>  </a:t>
            </a:r>
            <a:r>
              <a:rPr lang="vi-VN" dirty="0" smtClean="0">
                <a:sym typeface="Symbol" panose="05050102010706020507" pitchFamily="18" charset="2"/>
              </a:rPr>
              <a:t></a:t>
            </a:r>
            <a:r>
              <a:rPr lang="vi-VN" dirty="0" smtClean="0"/>
              <a:t> </a:t>
            </a:r>
            <a:r>
              <a:rPr lang="vi-VN" dirty="0"/>
              <a:t>Đối tượng nghiên </a:t>
            </a:r>
            <a:r>
              <a:rPr lang="vi-VN" dirty="0" smtClean="0"/>
              <a:t>cứu</a:t>
            </a:r>
            <a:r>
              <a:rPr lang="en-US" dirty="0" smtClean="0"/>
              <a:t>: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Cấu trúc dữ liệu địa lý (dữ liệu thông tin hành chính Thành phố </a:t>
            </a:r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vi-VN" dirty="0" smtClean="0"/>
              <a:t>) </a:t>
            </a:r>
            <a:r>
              <a:rPr lang="vi-VN" dirty="0"/>
              <a:t>lưu trữ trong HQTCSDL PostgreSQL.</a:t>
            </a:r>
            <a:endParaRPr lang="en-US" dirty="0"/>
          </a:p>
          <a:p>
            <a:r>
              <a:rPr lang="vi-VN" dirty="0" smtClean="0">
                <a:sym typeface="Symbol" panose="05050102010706020507" pitchFamily="18" charset="2"/>
              </a:rPr>
              <a:t></a:t>
            </a:r>
            <a:r>
              <a:rPr lang="vi-VN" dirty="0" smtClean="0"/>
              <a:t> </a:t>
            </a:r>
            <a:r>
              <a:rPr lang="vi-VN" dirty="0"/>
              <a:t>Nghiên cứu cách xây dựng, phát triển WebGIS bằng công nghệ mã nguồn mở GeoServer, OpenLayes kết hợp với PostgreSQL. 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Tìm hiểu một số ngôn ngữ lập trình như: Java, JavaScript, HTML. 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Tìm hiểu phương thức kết nối của GeoServer bằng ngôn ngữ Java.</a:t>
            </a:r>
            <a:endParaRPr lang="en-US" dirty="0"/>
          </a:p>
          <a:p>
            <a:r>
              <a:rPr lang="vi-VN" dirty="0" smtClean="0">
                <a:sym typeface="Symbol" panose="05050102010706020507" pitchFamily="18" charset="2"/>
              </a:rPr>
              <a:t></a:t>
            </a:r>
            <a:r>
              <a:rPr lang="vi-VN" dirty="0" smtClean="0"/>
              <a:t> </a:t>
            </a:r>
            <a:r>
              <a:rPr lang="vi-VN" dirty="0"/>
              <a:t>Tìm hiểu cách truy vấn dữ liệu trong PostgreSQL bằng Java.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81825" y="824248"/>
            <a:ext cx="1017431" cy="131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3944" y="579549"/>
            <a:ext cx="78874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3.2.1. </a:t>
            </a:r>
            <a:r>
              <a:rPr lang="vi-VN" b="1" dirty="0" smtClean="0"/>
              <a:t>Chức </a:t>
            </a:r>
            <a:r>
              <a:rPr lang="vi-VN" b="1" dirty="0"/>
              <a:t>năng của WebGIS</a:t>
            </a:r>
            <a:endParaRPr lang="en-US" b="1" dirty="0"/>
          </a:p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  -</a:t>
            </a:r>
            <a:r>
              <a:rPr lang="vi-VN" dirty="0" smtClean="0"/>
              <a:t> </a:t>
            </a:r>
            <a:r>
              <a:rPr lang="vi-VN" dirty="0"/>
              <a:t>Chức năng phân quyền truy </a:t>
            </a:r>
            <a:r>
              <a:rPr lang="vi-VN" dirty="0" smtClean="0"/>
              <a:t>cập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  </a:t>
            </a:r>
            <a:r>
              <a:rPr lang="en-US" dirty="0">
                <a:sym typeface="Symbol" panose="05050102010706020507" pitchFamily="18" charset="2"/>
              </a:rPr>
              <a:t>-</a:t>
            </a:r>
            <a:r>
              <a:rPr lang="vi-VN" dirty="0" smtClean="0"/>
              <a:t> </a:t>
            </a:r>
            <a:r>
              <a:rPr lang="vi-VN" dirty="0"/>
              <a:t>Chức năng hiển thị dữ </a:t>
            </a:r>
            <a:r>
              <a:rPr lang="vi-VN" dirty="0" smtClean="0"/>
              <a:t>liệu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>
                <a:sym typeface="Symbol" panose="05050102010706020507" pitchFamily="18" charset="2"/>
              </a:rPr>
              <a:t>    -</a:t>
            </a:r>
            <a:r>
              <a:rPr lang="vi-VN" dirty="0" smtClean="0"/>
              <a:t> </a:t>
            </a:r>
            <a:r>
              <a:rPr lang="vi-VN" dirty="0"/>
              <a:t>Chức năng phân tích truy vấn dữ </a:t>
            </a:r>
            <a:r>
              <a:rPr lang="vi-VN" dirty="0" smtClean="0"/>
              <a:t>liệu</a:t>
            </a:r>
            <a:r>
              <a:rPr lang="en-US" dirty="0" smtClean="0"/>
              <a:t>.</a:t>
            </a:r>
            <a:r>
              <a:rPr lang="vi-VN" dirty="0" smtClean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b="1" dirty="0" smtClean="0"/>
          </a:p>
          <a:p>
            <a:r>
              <a:rPr lang="vi-VN" b="1" dirty="0" smtClean="0"/>
              <a:t>3.2.2</a:t>
            </a:r>
            <a:r>
              <a:rPr lang="vi-VN" b="1" dirty="0"/>
              <a:t>. Cấu trúc của hệ thống WebGIS bằng công nghệ </a:t>
            </a:r>
            <a:r>
              <a:rPr lang="vi-VN" b="1" dirty="0" smtClean="0"/>
              <a:t>GeoServer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-</a:t>
            </a:r>
            <a:r>
              <a:rPr lang="vi-VN" dirty="0" smtClean="0"/>
              <a:t>Phần </a:t>
            </a:r>
            <a:r>
              <a:rPr lang="vi-VN" dirty="0"/>
              <a:t>trình </a:t>
            </a:r>
            <a:r>
              <a:rPr lang="vi-VN" dirty="0" smtClean="0"/>
              <a:t>bày</a:t>
            </a:r>
            <a:r>
              <a:rPr lang="vi-VN" dirty="0"/>
              <a:t>: được xây dựng bằng ngôn ngữ Java, JavaScript và </a:t>
            </a:r>
            <a:r>
              <a:rPr lang="vi-VN" dirty="0" smtClean="0"/>
              <a:t>HTML</a:t>
            </a:r>
            <a:r>
              <a:rPr lang="en-US" dirty="0" smtClean="0"/>
              <a:t>.</a:t>
            </a:r>
          </a:p>
          <a:p>
            <a:r>
              <a:rPr lang="en-US" b="1" dirty="0"/>
              <a:t> </a:t>
            </a:r>
            <a:r>
              <a:rPr lang="en-US" b="1" dirty="0" smtClean="0"/>
              <a:t>  -</a:t>
            </a:r>
            <a:r>
              <a:rPr lang="vi-VN" dirty="0" smtClean="0"/>
              <a:t>Phần </a:t>
            </a:r>
            <a:r>
              <a:rPr lang="vi-VN" dirty="0"/>
              <a:t>ứng dụng: chia làm hai thành phần là Apache Tomcat và </a:t>
            </a:r>
            <a:r>
              <a:rPr lang="vi-VN" dirty="0" smtClean="0"/>
              <a:t>GeoServer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  </a:t>
            </a:r>
            <a:r>
              <a:rPr lang="en-US" b="1" dirty="0" smtClean="0"/>
              <a:t>-</a:t>
            </a:r>
            <a:r>
              <a:rPr lang="vi-VN" dirty="0" smtClean="0"/>
              <a:t>Phần </a:t>
            </a:r>
            <a:r>
              <a:rPr lang="vi-VN" dirty="0"/>
              <a:t>cơ sở dữ liệu: đóng vai trò là trung tâm lưu trữ dữ liệu dữ liệu địa </a:t>
            </a:r>
            <a:r>
              <a:rPr lang="vi-VN" dirty="0" smtClean="0"/>
              <a:t>lý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532586" y="643944"/>
            <a:ext cx="8847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3.2.3. Các bước tiến </a:t>
            </a:r>
            <a:r>
              <a:rPr lang="vi-VN" b="1" dirty="0" smtClean="0"/>
              <a:t>hành</a:t>
            </a:r>
            <a:r>
              <a:rPr lang="en-US" b="1" dirty="0" smtClean="0"/>
              <a:t>:</a:t>
            </a:r>
          </a:p>
          <a:p>
            <a:pPr marL="285750" indent="-285750">
              <a:buFont typeface="Sitka Text" panose="02000505000000020004" pitchFamily="2" charset="0"/>
              <a:buChar char="•"/>
            </a:pPr>
            <a:r>
              <a:rPr lang="vi-VN" dirty="0"/>
              <a:t>Tạo Databases trong PostgreSQL để lưu trữ cơ sở dữ </a:t>
            </a:r>
            <a:r>
              <a:rPr lang="vi-VN" dirty="0" smtClean="0"/>
              <a:t>liệu</a:t>
            </a:r>
            <a:r>
              <a:rPr lang="en-US" dirty="0" smtClean="0"/>
              <a:t>: </a:t>
            </a:r>
            <a:r>
              <a:rPr lang="vi-VN" dirty="0" smtClean="0"/>
              <a:t>nhấp </a:t>
            </a:r>
            <a:r>
              <a:rPr lang="vi-VN" dirty="0"/>
              <a:t>chuột phải vào Databases trong Object browser chọn New Databases xuất hiện hộp thoại.</a:t>
            </a:r>
            <a:endParaRPr lang="en-US" dirty="0"/>
          </a:p>
          <a:p>
            <a:pPr marL="285750" indent="-285750">
              <a:buFont typeface="Sitka Text" panose="02000505000000020004" pitchFamily="2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67" y="1779703"/>
            <a:ext cx="55721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3640" y="4438446"/>
            <a:ext cx="3545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-Database</a:t>
            </a:r>
            <a:r>
              <a:rPr lang="vi-VN" dirty="0"/>
              <a:t>: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  <a:p>
            <a:r>
              <a:rPr lang="en-US" dirty="0" smtClean="0"/>
              <a:t>-Owner </a:t>
            </a:r>
            <a:r>
              <a:rPr lang="en-US" dirty="0"/>
              <a:t>: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postgres</a:t>
            </a:r>
            <a:r>
              <a:rPr lang="en-US" dirty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Nhấn</a:t>
            </a:r>
            <a:r>
              <a:rPr lang="en-US" dirty="0" smtClean="0"/>
              <a:t> </a:t>
            </a:r>
            <a:r>
              <a:rPr lang="en-US" dirty="0"/>
              <a:t>save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57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55" y="1971674"/>
            <a:ext cx="9865217" cy="46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64406" y="643944"/>
            <a:ext cx="7572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vi-VN" dirty="0"/>
              <a:t>shapefile lên Databases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PostGIS</a:t>
            </a:r>
            <a:r>
              <a:rPr lang="en-US" dirty="0"/>
              <a:t>(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ta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postgreSQL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3" y="980095"/>
            <a:ext cx="3438804" cy="52315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81571" y="6242448"/>
            <a:ext cx="39442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00" dirty="0"/>
              <a:t>Hộp thoại đưa shapefile lên Databases</a:t>
            </a:r>
            <a:endParaRPr lang="en-US" sz="1300" dirty="0"/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844" y="1044246"/>
            <a:ext cx="3998878" cy="39101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66670" y="296214"/>
            <a:ext cx="455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Chọn view connection details để cài đặt đường dẫn.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44737" y="5327206"/>
            <a:ext cx="4295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thoại</a:t>
            </a:r>
            <a:r>
              <a:rPr lang="en-US" sz="1300" dirty="0"/>
              <a:t> </a:t>
            </a:r>
            <a:r>
              <a:rPr lang="en-US" sz="1300" dirty="0" err="1"/>
              <a:t>PostGIS</a:t>
            </a:r>
            <a:r>
              <a:rPr lang="en-US" sz="1300" dirty="0"/>
              <a:t> connection </a:t>
            </a:r>
            <a:r>
              <a:rPr lang="en-US" sz="1300" dirty="0" err="1"/>
              <a:t>để</a:t>
            </a:r>
            <a:r>
              <a:rPr lang="en-US" sz="1300" dirty="0"/>
              <a:t> </a:t>
            </a:r>
            <a:r>
              <a:rPr lang="en-US" sz="1300" dirty="0" err="1"/>
              <a:t>cài</a:t>
            </a:r>
            <a:r>
              <a:rPr lang="en-US" sz="1300" dirty="0"/>
              <a:t> </a:t>
            </a:r>
            <a:r>
              <a:rPr lang="en-US" sz="1300" dirty="0" err="1"/>
              <a:t>đặt</a:t>
            </a:r>
            <a:r>
              <a:rPr lang="en-US" sz="1300" dirty="0"/>
              <a:t> </a:t>
            </a:r>
            <a:r>
              <a:rPr lang="en-US" sz="1300" dirty="0" err="1"/>
              <a:t>đường</a:t>
            </a:r>
            <a:r>
              <a:rPr lang="en-US" sz="1300" dirty="0"/>
              <a:t> </a:t>
            </a:r>
            <a:r>
              <a:rPr lang="en-US" sz="1300" dirty="0" err="1"/>
              <a:t>dẫn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4919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04" y="1352721"/>
            <a:ext cx="9409575" cy="508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820214" y="76196"/>
            <a:ext cx="8551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Trong hộp thoại PostGIS Shapefile import/export Manager chọn add file để chọn dữ liệu cần đưa lên database.</a:t>
            </a:r>
            <a:endParaRPr lang="en-US" dirty="0"/>
          </a:p>
          <a:p>
            <a:r>
              <a:rPr lang="vi-VN" dirty="0"/>
              <a:t>Sau khi chọn shapefile xong,ta nhấn import, tạo thành công cơ sở dữ liệu trong Databases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8013" y="6470835"/>
            <a:ext cx="46621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00" dirty="0"/>
              <a:t>Cơ sở dữ liệu trong Databases</a:t>
            </a:r>
            <a:r>
              <a:rPr lang="en-US" sz="1300" dirty="0"/>
              <a:t> </a:t>
            </a:r>
            <a:r>
              <a:rPr lang="en-US" sz="1300" dirty="0" err="1"/>
              <a:t>webgis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048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8" y="1578223"/>
            <a:ext cx="5494304" cy="44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3894" y="284973"/>
            <a:ext cx="654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Tạo không gian lưu trữ dữ liệu lấy từ Databases tphcm trong PostgreSQL: trong mục Data trên giao diện của GeoServer chọn Workspaces chọn Add new </a:t>
            </a:r>
            <a:r>
              <a:rPr lang="vi-VN" dirty="0" smtClean="0"/>
              <a:t>workspaces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2710" y="6134649"/>
            <a:ext cx="5048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Hướng</a:t>
            </a:r>
            <a:r>
              <a:rPr lang="en-US" sz="1300" dirty="0"/>
              <a:t> </a:t>
            </a:r>
            <a:r>
              <a:rPr lang="en-US" sz="1300" dirty="0" err="1"/>
              <a:t>dẫn</a:t>
            </a:r>
            <a:r>
              <a:rPr lang="en-US" sz="1300" dirty="0"/>
              <a:t> </a:t>
            </a:r>
            <a:r>
              <a:rPr lang="en-US" sz="1300" dirty="0" err="1"/>
              <a:t>mở</a:t>
            </a:r>
            <a:r>
              <a:rPr lang="en-US" sz="1300" dirty="0"/>
              <a:t> </a:t>
            </a:r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thoại</a:t>
            </a:r>
            <a:r>
              <a:rPr lang="en-US" sz="1300" dirty="0"/>
              <a:t> new workspace</a:t>
            </a:r>
            <a:endParaRPr lang="en-US" sz="1300" dirty="0"/>
          </a:p>
        </p:txBody>
      </p:sp>
      <p:sp>
        <p:nvSpPr>
          <p:cNvPr id="5" name="Right Arrow 4"/>
          <p:cNvSpPr/>
          <p:nvPr/>
        </p:nvSpPr>
        <p:spPr>
          <a:xfrm>
            <a:off x="5820684" y="2875645"/>
            <a:ext cx="1072934" cy="864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9" y="1578223"/>
            <a:ext cx="5165319" cy="37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194385" y="5459211"/>
            <a:ext cx="2559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thoại</a:t>
            </a:r>
            <a:r>
              <a:rPr lang="en-US" sz="1300" dirty="0"/>
              <a:t> </a:t>
            </a:r>
            <a:r>
              <a:rPr lang="en-US" sz="1300" dirty="0" err="1"/>
              <a:t>tạo</a:t>
            </a:r>
            <a:r>
              <a:rPr lang="en-US" sz="1300" dirty="0"/>
              <a:t> Workspace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705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46" y="1576239"/>
            <a:ext cx="8672177" cy="42192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42174" y="226055"/>
            <a:ext cx="1130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r>
              <a:rPr lang="vi-VN" dirty="0" smtClean="0"/>
              <a:t>Tiếp </a:t>
            </a:r>
            <a:r>
              <a:rPr lang="vi-VN" dirty="0"/>
              <a:t>đến tạo 1 Stores để trỏ đến data của chúng ta. </a:t>
            </a:r>
            <a:endParaRPr lang="en-US" dirty="0"/>
          </a:p>
          <a:p>
            <a:r>
              <a:rPr lang="en-US" dirty="0" smtClean="0"/>
              <a:t>-</a:t>
            </a:r>
            <a:r>
              <a:rPr lang="vi-VN" dirty="0" smtClean="0"/>
              <a:t>Chọn </a:t>
            </a:r>
            <a:r>
              <a:rPr lang="vi-VN" dirty="0"/>
              <a:t>Store cột bên trái, chọn Add new store. Ở đây thì Geoserver hỗ trợ chúng ta khá nhiều loại data, chúng ta làm việc với PostGIS nên sẽ chọn vào PostGIS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1702" y="5876260"/>
            <a:ext cx="20863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thoại</a:t>
            </a:r>
            <a:r>
              <a:rPr lang="en-US" sz="1300" dirty="0"/>
              <a:t> </a:t>
            </a:r>
            <a:r>
              <a:rPr lang="en-US" sz="1300" dirty="0" err="1"/>
              <a:t>tạo</a:t>
            </a:r>
            <a:r>
              <a:rPr lang="en-US" sz="1300" dirty="0"/>
              <a:t> Store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6966" y="6142080"/>
            <a:ext cx="444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r>
              <a:rPr lang="vi-VN" dirty="0" smtClean="0"/>
              <a:t>Chọn </a:t>
            </a:r>
            <a:r>
              <a:rPr lang="vi-VN" dirty="0"/>
              <a:t>PostGIS – PostGIS Database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91" y="697966"/>
            <a:ext cx="8176113" cy="4966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19593" y="583778"/>
            <a:ext cx="247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</a:t>
            </a:r>
            <a:r>
              <a:rPr lang="vi-VN" dirty="0" smtClean="0"/>
              <a:t>hập </a:t>
            </a:r>
            <a:r>
              <a:rPr lang="vi-VN" dirty="0"/>
              <a:t>các thông số cho store của chúng 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65962" y="5740667"/>
            <a:ext cx="40568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00" dirty="0"/>
              <a:t>Hộp thoại thông tin về kho dữ liệu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980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5272C25D-F77C-4EF1-A960-A0A943F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286C1D87-CE50-4020-AA7D-D01B3B89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web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WebGIS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Internet </a:t>
            </a:r>
            <a:r>
              <a:rPr lang="en-US" dirty="0" err="1"/>
              <a:t>hiện</a:t>
            </a:r>
            <a:r>
              <a:rPr lang="en-US" dirty="0"/>
              <a:t> nay.</a:t>
            </a:r>
          </a:p>
        </p:txBody>
      </p:sp>
    </p:spTree>
    <p:extLst>
      <p:ext uri="{BB962C8B-B14F-4D97-AF65-F5344CB8AC3E}">
        <p14:creationId xmlns:p14="http://schemas.microsoft.com/office/powerpoint/2010/main" val="7880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34" y="1283938"/>
            <a:ext cx="9053848" cy="41743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62129" y="360608"/>
            <a:ext cx="862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-S</a:t>
            </a:r>
            <a:r>
              <a:rPr lang="vi-VN" dirty="0" smtClean="0"/>
              <a:t>au </a:t>
            </a:r>
            <a:r>
              <a:rPr lang="vi-VN" dirty="0"/>
              <a:t>khi nhập thành công Geoserver sẽ tự động load các layer và đưa chúng ta sang trang layer, chúng ta có thể chọn public để public luôn layer cần thiết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4451" y="5719579"/>
            <a:ext cx="30394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thoai</a:t>
            </a:r>
            <a:r>
              <a:rPr lang="en-US" sz="1300" dirty="0"/>
              <a:t> </a:t>
            </a:r>
            <a:r>
              <a:rPr lang="en-US" sz="1300" dirty="0" err="1"/>
              <a:t>tạo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lớp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1068946" y="6011967"/>
            <a:ext cx="19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-</a:t>
            </a:r>
            <a:r>
              <a:rPr lang="en-US" dirty="0" err="1" smtClean="0"/>
              <a:t>Chọn</a:t>
            </a:r>
            <a:r>
              <a:rPr lang="en-US" dirty="0" smtClean="0"/>
              <a:t> public: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581113" cy="62848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38648" y="6436556"/>
            <a:ext cx="38636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300" dirty="0"/>
              <a:t>Hộp thoại chọn hệ tọa độ trong GeoServer</a:t>
            </a:r>
            <a:endParaRPr 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8194385" y="721217"/>
            <a:ext cx="3164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ta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layer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, </a:t>
            </a:r>
            <a:r>
              <a:rPr lang="en-US" dirty="0" err="1" smtClean="0"/>
              <a:t>tuổi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(style)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(layer): </a:t>
            </a:r>
            <a:r>
              <a:rPr lang="en-US" dirty="0" err="1" smtClean="0"/>
              <a:t>chọn</a:t>
            </a:r>
            <a:r>
              <a:rPr lang="en-US" dirty="0" smtClean="0"/>
              <a:t> Style, </a:t>
            </a:r>
            <a:r>
              <a:rPr lang="en-US" dirty="0" err="1" smtClean="0"/>
              <a:t>chọn</a:t>
            </a:r>
            <a:r>
              <a:rPr lang="en-US" dirty="0" smtClean="0"/>
              <a:t> Add a new style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r>
              <a:rPr lang="en-US" dirty="0" smtClean="0"/>
              <a:t> new style: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20" y="141262"/>
            <a:ext cx="7579086" cy="42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028765" y="4429154"/>
            <a:ext cx="33356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Hộp</a:t>
            </a:r>
            <a:r>
              <a:rPr lang="en-US" sz="1300" dirty="0"/>
              <a:t> </a:t>
            </a:r>
            <a:r>
              <a:rPr lang="en-US" sz="1300" dirty="0" err="1"/>
              <a:t>thoại</a:t>
            </a:r>
            <a:r>
              <a:rPr lang="en-US" sz="1300" dirty="0"/>
              <a:t> new </a:t>
            </a:r>
            <a:r>
              <a:rPr lang="en-US" sz="1300" dirty="0" smtClean="0"/>
              <a:t>style 	</a:t>
            </a:r>
            <a:endParaRPr lang="en-US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965915" y="5306096"/>
            <a:ext cx="8673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vi-VN" dirty="0"/>
              <a:t>Copy from existing style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style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vi-VN" dirty="0"/>
              <a:t>tạo theo ý thích bằng cách chọn Upload a style file</a:t>
            </a:r>
            <a:r>
              <a:rPr lang="en-US" dirty="0"/>
              <a:t>.</a:t>
            </a:r>
          </a:p>
          <a:p>
            <a:r>
              <a:rPr lang="en-US" dirty="0" smtClean="0"/>
              <a:t>-</a:t>
            </a:r>
            <a:r>
              <a:rPr lang="vi-VN" dirty="0" smtClean="0"/>
              <a:t>Vào </a:t>
            </a:r>
            <a:r>
              <a:rPr lang="vi-VN" dirty="0"/>
              <a:t>Layer Preview để kiểm tra lớp dữ liệu (layer) đã có kiểu hiển thị (style).</a:t>
            </a:r>
            <a:endParaRPr lang="en-US" dirty="0"/>
          </a:p>
          <a:p>
            <a:r>
              <a:rPr lang="vi-VN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93" y="864864"/>
            <a:ext cx="525780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06695" y="6305750"/>
            <a:ext cx="568558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 err="1" smtClean="0"/>
              <a:t>Lớp</a:t>
            </a:r>
            <a:r>
              <a:rPr lang="en-US" sz="1300" i="1" dirty="0" smtClean="0"/>
              <a:t> </a:t>
            </a:r>
            <a:r>
              <a:rPr lang="en-US" sz="1300" i="1" dirty="0" err="1"/>
              <a:t>bản</a:t>
            </a:r>
            <a:r>
              <a:rPr lang="en-US" sz="1300" i="1" dirty="0"/>
              <a:t> </a:t>
            </a:r>
            <a:r>
              <a:rPr lang="en-US" sz="1300" i="1" dirty="0" err="1"/>
              <a:t>đồ</a:t>
            </a:r>
            <a:r>
              <a:rPr lang="en-US" sz="1300" i="1" dirty="0"/>
              <a:t> (layer) </a:t>
            </a:r>
            <a:r>
              <a:rPr lang="en-US" sz="1300" i="1" dirty="0" err="1"/>
              <a:t>hành</a:t>
            </a:r>
            <a:r>
              <a:rPr lang="en-US" sz="1300" i="1" dirty="0"/>
              <a:t> </a:t>
            </a:r>
            <a:r>
              <a:rPr lang="en-US" sz="1300" i="1" dirty="0" err="1"/>
              <a:t>chính</a:t>
            </a:r>
            <a:r>
              <a:rPr lang="en-US" sz="1300" i="1" dirty="0"/>
              <a:t> </a:t>
            </a:r>
            <a:r>
              <a:rPr lang="en-US" sz="1300" i="1" dirty="0" err="1"/>
              <a:t>quận</a:t>
            </a:r>
            <a:r>
              <a:rPr lang="en-US" sz="1300" i="1" dirty="0"/>
              <a:t> </a:t>
            </a:r>
            <a:r>
              <a:rPr lang="en-US" sz="1300" i="1" dirty="0" err="1"/>
              <a:t>được</a:t>
            </a:r>
            <a:r>
              <a:rPr lang="en-US" sz="1300" i="1" dirty="0"/>
              <a:t> </a:t>
            </a:r>
            <a:r>
              <a:rPr lang="en-US" sz="1300" i="1" dirty="0" err="1"/>
              <a:t>chọn</a:t>
            </a:r>
            <a:r>
              <a:rPr lang="en-US" sz="1300" i="1" dirty="0"/>
              <a:t> </a:t>
            </a:r>
            <a:r>
              <a:rPr lang="en-US" sz="1300" i="1" dirty="0" err="1"/>
              <a:t>kiểu</a:t>
            </a:r>
            <a:r>
              <a:rPr lang="en-US" sz="1300" i="1" dirty="0"/>
              <a:t> </a:t>
            </a:r>
            <a:r>
              <a:rPr lang="en-US" sz="1300" i="1" dirty="0" err="1"/>
              <a:t>hiển</a:t>
            </a:r>
            <a:r>
              <a:rPr lang="en-US" sz="1300" i="1" dirty="0"/>
              <a:t> </a:t>
            </a:r>
            <a:r>
              <a:rPr lang="en-US" sz="1300" i="1" dirty="0" err="1"/>
              <a:t>thị</a:t>
            </a:r>
            <a:r>
              <a:rPr lang="en-US" sz="1300" i="1" dirty="0"/>
              <a:t> (style)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4703" y="206062"/>
            <a:ext cx="871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vi-VN" dirty="0"/>
              <a:t>Vào Layer Preview để kiểm tra lớp dữ liệu (layer) đã có kiểu hiển thị (style).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1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67426" y="0"/>
            <a:ext cx="1187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 dirty="0"/>
              <a:t>Xây dựng </a:t>
            </a:r>
            <a:r>
              <a:rPr lang="vi-VN" b="1" dirty="0" smtClean="0"/>
              <a:t>WebGIS</a:t>
            </a:r>
            <a:endParaRPr lang="en-US" b="1" dirty="0" smtClean="0"/>
          </a:p>
          <a:p>
            <a:r>
              <a:rPr lang="vi-VN" dirty="0">
                <a:sym typeface="Symbol" panose="05050102010706020507" pitchFamily="18" charset="2"/>
              </a:rPr>
              <a:t> </a:t>
            </a:r>
            <a:r>
              <a:rPr lang="vi-VN" dirty="0" smtClean="0"/>
              <a:t>Thiết </a:t>
            </a:r>
            <a:r>
              <a:rPr lang="vi-VN" dirty="0"/>
              <a:t>kế giao diện cho WebGIS.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Khai báo HTML và thư viện Script.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Đưa CSDL hiển thị lên nền Web.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Viết các hàm function tạo các chức năng cho WebGIS như: Zoom (phóng to, thu nhỏ); Di chuyển bản đồ; Hiển thị thông tin đối tượng được chọn; Truy vấn và cập nhật thông tin hành chính.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600" y="1998478"/>
            <a:ext cx="5884400" cy="4536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093" y="6534835"/>
            <a:ext cx="2419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</a:t>
            </a:r>
            <a:r>
              <a:rPr lang="en-US" sz="1500" dirty="0" err="1" smtClean="0"/>
              <a:t>Trang</a:t>
            </a:r>
            <a:r>
              <a:rPr lang="en-US" sz="1500" dirty="0" smtClean="0"/>
              <a:t> web minh </a:t>
            </a:r>
            <a:r>
              <a:rPr lang="en-US" sz="1500" dirty="0" err="1" smtClean="0"/>
              <a:t>họa</a:t>
            </a:r>
            <a:r>
              <a:rPr lang="en-US" sz="1500" dirty="0" smtClean="0"/>
              <a:t>)</a:t>
            </a: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18" y="1998478"/>
            <a:ext cx="6111093" cy="45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DB789D51-E5C7-40DE-90E7-EB4445B2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97" y="61457"/>
            <a:ext cx="9622214" cy="7016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5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870" y="605030"/>
            <a:ext cx="60161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4.1.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: </a:t>
            </a:r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Xây dựng cơ sở dữ liệu thông tin hành chính Thành phố H</a:t>
            </a:r>
            <a:r>
              <a:rPr lang="en-US" dirty="0"/>
              <a:t>à </a:t>
            </a:r>
            <a:r>
              <a:rPr lang="en-US" dirty="0" err="1"/>
              <a:t>Nội</a:t>
            </a:r>
            <a:r>
              <a:rPr lang="vi-VN" dirty="0"/>
              <a:t>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Xây dựng được trang WebGIS thể hiện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vi-VN" dirty="0"/>
              <a:t> lớp dữ liệu thông tin hành chính Thành phố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 smtClean="0"/>
              <a:t>Nội</a:t>
            </a:r>
            <a:r>
              <a:rPr lang="en-US" dirty="0"/>
              <a:t>:</a:t>
            </a:r>
            <a:endParaRPr lang="en-US" dirty="0"/>
          </a:p>
          <a:p>
            <a:r>
              <a:rPr lang="en-US" dirty="0" smtClean="0"/>
              <a:t>  -</a:t>
            </a:r>
            <a:r>
              <a:rPr lang="vi-VN" dirty="0" smtClean="0"/>
              <a:t>Bước </a:t>
            </a:r>
            <a:r>
              <a:rPr lang="vi-VN" dirty="0"/>
              <a:t>1: Xây dựng giao diện Web, bằng các ngôn ngữ lập trình JavaScript, HTML. </a:t>
            </a:r>
            <a:endParaRPr lang="en-US" dirty="0"/>
          </a:p>
          <a:p>
            <a:r>
              <a:rPr lang="en-US" dirty="0" smtClean="0"/>
              <a:t>  -</a:t>
            </a:r>
            <a:r>
              <a:rPr lang="vi-VN" dirty="0" smtClean="0"/>
              <a:t>Bước </a:t>
            </a:r>
            <a:r>
              <a:rPr lang="vi-VN" dirty="0"/>
              <a:t>2: Thể hiện các lớp dữ liệu lên nền web. </a:t>
            </a:r>
            <a:endParaRPr lang="en-US" dirty="0"/>
          </a:p>
          <a:p>
            <a:r>
              <a:rPr lang="en-US" dirty="0" smtClean="0"/>
              <a:t>  -</a:t>
            </a:r>
            <a:r>
              <a:rPr lang="vi-VN" dirty="0" smtClean="0"/>
              <a:t>Bước </a:t>
            </a:r>
            <a:r>
              <a:rPr lang="vi-VN" dirty="0"/>
              <a:t>3: Liên kết dữ liệu trong PostgreSQL</a:t>
            </a:r>
            <a:r>
              <a:rPr lang="vi-VN" dirty="0" smtClean="0"/>
              <a:t>.</a:t>
            </a:r>
            <a:endParaRPr lang="en-US" dirty="0" smtClean="0"/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/>
              <a:t>:</a:t>
            </a:r>
            <a:endParaRPr lang="en-US" dirty="0"/>
          </a:p>
          <a:p>
            <a:r>
              <a:rPr lang="en-US" dirty="0" smtClean="0"/>
              <a:t> -</a:t>
            </a:r>
            <a:r>
              <a:rPr lang="en-US" dirty="0" err="1" smtClean="0"/>
              <a:t>Nhấp</a:t>
            </a:r>
            <a:r>
              <a:rPr lang="en-US" dirty="0" smtClean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Available WMS Layers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chèn,chọn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add layer to map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105456" y="2025548"/>
            <a:ext cx="6083555" cy="45941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9447" y="6599891"/>
            <a:ext cx="35803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Chèn</a:t>
            </a:r>
            <a:r>
              <a:rPr lang="en-US" sz="1300" dirty="0"/>
              <a:t> </a:t>
            </a:r>
            <a:r>
              <a:rPr lang="en-US" sz="1300" dirty="0" err="1"/>
              <a:t>lớp</a:t>
            </a:r>
            <a:r>
              <a:rPr lang="en-US" sz="1300" dirty="0"/>
              <a:t> </a:t>
            </a:r>
            <a:r>
              <a:rPr lang="en-US" sz="1300" dirty="0" err="1"/>
              <a:t>dữ</a:t>
            </a:r>
            <a:r>
              <a:rPr lang="en-US" sz="1300" dirty="0"/>
              <a:t> </a:t>
            </a:r>
            <a:r>
              <a:rPr lang="en-US" sz="1300" dirty="0" err="1"/>
              <a:t>liệu</a:t>
            </a:r>
            <a:r>
              <a:rPr lang="en-US" sz="1300" dirty="0"/>
              <a:t> </a:t>
            </a:r>
            <a:r>
              <a:rPr lang="en-US" sz="1300" dirty="0" err="1"/>
              <a:t>ra</a:t>
            </a:r>
            <a:r>
              <a:rPr lang="en-US" sz="1300" dirty="0"/>
              <a:t> </a:t>
            </a:r>
            <a:r>
              <a:rPr lang="en-US" sz="1300" dirty="0" err="1"/>
              <a:t>màn</a:t>
            </a:r>
            <a:r>
              <a:rPr lang="en-US" sz="1300" dirty="0"/>
              <a:t> </a:t>
            </a:r>
            <a:r>
              <a:rPr lang="en-US" sz="1300" dirty="0" err="1"/>
              <a:t>hình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567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70658" y="592429"/>
            <a:ext cx="7620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ym typeface="Symbol" panose="05050102010706020507" pitchFamily="18" charset="2"/>
              </a:rPr>
              <a:t>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vi-VN" dirty="0" smtClean="0"/>
              <a:t>Cho </a:t>
            </a:r>
            <a:r>
              <a:rPr lang="vi-VN" dirty="0"/>
              <a:t>phép người dùng và người quản lý truy vấn thông tin hành chính.</a:t>
            </a:r>
            <a:endParaRPr lang="en-US" dirty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Select by Attributes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 smtClean="0"/>
              <a:t>,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/>
              <a:t>đó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299371" y="1913408"/>
            <a:ext cx="8072673" cy="4421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8698" y="6430592"/>
            <a:ext cx="57229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Select by Attributes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8199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97553" y="720531"/>
            <a:ext cx="7705627" cy="4292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3520" y="76196"/>
            <a:ext cx="9497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.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Measurement type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26317" y="5013447"/>
            <a:ext cx="39280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Chức</a:t>
            </a:r>
            <a:r>
              <a:rPr lang="en-US" sz="1300" dirty="0"/>
              <a:t> </a:t>
            </a:r>
            <a:r>
              <a:rPr lang="en-US" sz="1300" dirty="0" err="1"/>
              <a:t>năng</a:t>
            </a:r>
            <a:r>
              <a:rPr lang="en-US" sz="1300" dirty="0"/>
              <a:t> do </a:t>
            </a:r>
            <a:r>
              <a:rPr lang="en-US" sz="1300" dirty="0" err="1"/>
              <a:t>lường</a:t>
            </a:r>
            <a:r>
              <a:rPr lang="en-US" sz="1300" dirty="0"/>
              <a:t> </a:t>
            </a:r>
            <a:r>
              <a:rPr lang="en-US" sz="1300" dirty="0" err="1"/>
              <a:t>khoảng</a:t>
            </a:r>
            <a:r>
              <a:rPr lang="en-US" sz="1300" dirty="0"/>
              <a:t> </a:t>
            </a:r>
            <a:r>
              <a:rPr lang="en-US" sz="1300" dirty="0" err="1"/>
              <a:t>cách</a:t>
            </a:r>
            <a:endParaRPr 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192412" y="5292442"/>
            <a:ext cx="8313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4.2. Ý nghĩa thực tiễn</a:t>
            </a:r>
            <a:endParaRPr lang="en-US" b="1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Xây dựng trang WebGIS hiển thị thông tin hành chính thành phố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vi-VN" dirty="0"/>
              <a:t>phục vụ người dùng thuận lợi trong việc tìm kiếm, truy vấn một số thông tin hành chính cơ bản. 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</a:t>
            </a:r>
            <a:r>
              <a:rPr lang="vi-VN" dirty="0"/>
              <a:t> Tạo cơ sở cho việc quản lý hành chính bằng công nghệ WebGIS 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953038" y="502276"/>
            <a:ext cx="829399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5. </a:t>
            </a:r>
            <a:r>
              <a:rPr lang="en-US" sz="5000" dirty="0" err="1" smtClean="0"/>
              <a:t>Kết</a:t>
            </a:r>
            <a:r>
              <a:rPr lang="en-US" sz="5000" dirty="0" smtClean="0"/>
              <a:t> </a:t>
            </a:r>
            <a:r>
              <a:rPr lang="en-US" sz="5000" dirty="0" err="1" smtClean="0"/>
              <a:t>luận</a:t>
            </a:r>
            <a:endParaRPr lang="en-US" sz="5000" dirty="0" smtClean="0"/>
          </a:p>
          <a:p>
            <a:r>
              <a:rPr lang="vi-VN" i="1" dirty="0"/>
              <a:t>Kết luận</a:t>
            </a:r>
            <a:r>
              <a:rPr lang="vi-VN" dirty="0"/>
              <a:t>: đề tài “XÂY DỰNG WEBGIS THÔNG TIN HÀNH CHÍNH</a:t>
            </a:r>
            <a:r>
              <a:rPr lang="en-US" dirty="0"/>
              <a:t> THÀNH PHỐ HÀ NỘI</a:t>
            </a:r>
            <a:r>
              <a:rPr lang="vi-VN" dirty="0"/>
              <a:t>” đã xây dựng hệ thống cơ sở dữ liệu hành chính từ cấp quận/huyện đến cấp phường/xã trực thuộc Thành phố; Thành lập trang WebGIS thông tin hành chính với nhiều chức năng: tương tác bản đồ, tìm kiếm, hiển thị, truy vấn; WebGIS hỗ trợ công tác quản lý dữ liệu và phục vụ nhu cầu tra cứu thông tin hành chính cho người sử dụng</a:t>
            </a:r>
            <a:r>
              <a:rPr lang="en-US" dirty="0"/>
              <a:t>.</a:t>
            </a:r>
            <a:r>
              <a:rPr lang="vi-VN" dirty="0"/>
              <a:t>Giao diện đơn giản, dễ sử dụng và đạt hiệu quả cao</a:t>
            </a:r>
            <a:r>
              <a:rPr lang="vi-VN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vi-VN" dirty="0"/>
              <a:t>WebGIS thông tin hành chính Thành phố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vi-VN" dirty="0"/>
              <a:t>có các </a:t>
            </a:r>
            <a:r>
              <a:rPr lang="vi-VN" i="1" dirty="0"/>
              <a:t>chức năng </a:t>
            </a:r>
            <a:r>
              <a:rPr lang="vi-VN" dirty="0"/>
              <a:t>sau: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Chức năng chèn các lớp dữ liệu lên bản đồ.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Cho phép người dùng và người quản lý truy vấn thông tin hành chính.</a:t>
            </a:r>
            <a:endParaRPr lang="en-US" dirty="0"/>
          </a:p>
          <a:p>
            <a:r>
              <a:rPr lang="vi-VN" dirty="0">
                <a:sym typeface="Symbol" panose="05050102010706020507" pitchFamily="18" charset="2"/>
              </a:rPr>
              <a:t></a:t>
            </a:r>
            <a:r>
              <a:rPr lang="vi-VN" dirty="0"/>
              <a:t> Chức năng đo lường khoảng cách và diện tích.</a:t>
            </a:r>
            <a:endParaRPr lang="en-US" dirty="0"/>
          </a:p>
          <a:p>
            <a:r>
              <a:rPr lang="vi-VN" dirty="0"/>
              <a:t> </a:t>
            </a:r>
            <a:endParaRPr lang="en-US" dirty="0"/>
          </a:p>
          <a:p>
            <a:r>
              <a:rPr lang="vi-VN" i="1" dirty="0"/>
              <a:t>Kiến nghị</a:t>
            </a:r>
            <a:r>
              <a:rPr lang="vi-VN" dirty="0"/>
              <a:t>: cần nghiên cứu, xây dựng thêm một số công cụ chức năng như: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,</a:t>
            </a:r>
            <a:r>
              <a:rPr lang="en-US" dirty="0" err="1"/>
              <a:t>sửa</a:t>
            </a:r>
            <a:r>
              <a:rPr lang="en-US" dirty="0"/>
              <a:t> ,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webGIS</a:t>
            </a:r>
            <a:r>
              <a:rPr lang="vi-VN" dirty="0"/>
              <a:t>; Sử dụng công nghệ hiện đại để trang web hoạt động nhanh hơn;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</a:t>
            </a:r>
          </a:p>
          <a:p>
            <a:r>
              <a:rPr lang="vi-VN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BABF38A-8A0D-492E-BD20-6CF4D46B50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BC526B7A-4801-4FD1-95C8-03AF22629E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2D924463-4DB7-437D-85B1-7EE5042DE5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8884498-8C0E-4CE3-A52C-4D46CFCBD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13CD130A-643A-4D11-9D36-1A18E7473D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50" name="Picture 49">
              <a:extLst>
                <a:ext uri="{FF2B5EF4-FFF2-40B4-BE49-F238E27FC236}">
                  <a16:creationId xmlns="" xmlns:a16="http://schemas.microsoft.com/office/drawing/2014/main" id="{C5B36C10-5167-4E97-BC4C-42E62CBDE8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EBDB6D53-B040-4BE2-AAD9-F0BE56F347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DB789D51-E5C7-40DE-90E7-EB4445B2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 smtClean="0"/>
              <a:t>THANKS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6537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="" xmlns:a16="http://schemas.microsoft.com/office/drawing/2014/main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="" xmlns:a16="http://schemas.microsoft.com/office/drawing/2014/main" id="{FBC8BBE5-981E-4B0B-9654-32B5668BFF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030" name="Group 74">
            <a:extLst>
              <a:ext uri="{FF2B5EF4-FFF2-40B4-BE49-F238E27FC236}">
                <a16:creationId xmlns="" xmlns:a16="http://schemas.microsoft.com/office/drawing/2014/main" id="{46238B23-7848-4B0F-BFFC-7C0E6C3051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76" name="Picture 75">
              <a:extLst>
                <a:ext uri="{FF2B5EF4-FFF2-40B4-BE49-F238E27FC236}">
                  <a16:creationId xmlns="" xmlns:a16="http://schemas.microsoft.com/office/drawing/2014/main" id="{E977E703-46B3-4517-877D-764259CE50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="" xmlns:a16="http://schemas.microsoft.com/office/drawing/2014/main" id="{16F22691-4426-4E20-AA0B-79FA8FDF9B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7B124ED3-87F6-438E-B3C5-478CC49C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25" y="882227"/>
            <a:ext cx="5413250" cy="129895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1.1.2 </a:t>
            </a:r>
            <a:r>
              <a:rPr lang="en-US" sz="3600" dirty="0" err="1"/>
              <a:t>Đối</a:t>
            </a:r>
            <a:r>
              <a:rPr lang="en-US" sz="3600" dirty="0"/>
              <a:t> </a:t>
            </a:r>
            <a:r>
              <a:rPr lang="en-US" sz="3600" dirty="0" err="1"/>
              <a:t>tượng</a:t>
            </a:r>
            <a:r>
              <a:rPr lang="en-US" sz="3600" dirty="0"/>
              <a:t> </a:t>
            </a:r>
            <a:r>
              <a:rPr lang="en-US" sz="3600" dirty="0" err="1"/>
              <a:t>thực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endParaRPr lang="en-US" sz="36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68654CAE-6818-4524-9B15-7185B179B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597"/>
            <a:ext cx="5412901" cy="4296207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thủ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phố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thuộc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ương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đô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loại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hòa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Nam. 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 diện tích 3.358,6 km</a:t>
            </a:r>
            <a:r>
              <a:rPr lang="vi-VN" sz="17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và dân số 8,05 triệu người (2019), Hà Nội là thành phố có diện tích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en-US" sz="17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vi-VN" sz="17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 Nam, đồng thời cũng là thành phố đông dân </a:t>
            </a:r>
            <a:r>
              <a:rPr lang="vi-VN" sz="17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 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mật độ dân số cao thứ hai trong 63 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tỉnh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Việt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Nam, nhưng phân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bố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dân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không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30 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vị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cấp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huyện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12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quận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17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huyện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vi-VN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gây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khăn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7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đích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7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7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7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17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7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7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endParaRPr lang="en-US" sz="1700" dirty="0"/>
          </a:p>
        </p:txBody>
      </p:sp>
      <p:pic>
        <p:nvPicPr>
          <p:cNvPr id="1026" name="Picture 2" descr="Ảnh có chứa bản đồ&#10;&#10;Mô tả được tạo tự động">
            <a:extLst>
              <a:ext uri="{FF2B5EF4-FFF2-40B4-BE49-F238E27FC236}">
                <a16:creationId xmlns="" xmlns:a16="http://schemas.microsoft.com/office/drawing/2014/main" id="{C6B491EF-00C2-4993-9F14-C6FBFFAEC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1" y="1070082"/>
            <a:ext cx="4724400" cy="471258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53037" y="366928"/>
            <a:ext cx="495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II. </a:t>
            </a:r>
            <a:r>
              <a:rPr lang="en-US" sz="4000" dirty="0" err="1"/>
              <a:t>Nội</a:t>
            </a:r>
            <a:r>
              <a:rPr lang="en-US" sz="4000" dirty="0"/>
              <a:t> dung </a:t>
            </a:r>
            <a:r>
              <a:rPr lang="en-US" sz="4000" dirty="0" err="1"/>
              <a:t>đề</a:t>
            </a:r>
            <a:r>
              <a:rPr lang="en-US" sz="4000" dirty="0"/>
              <a:t> </a:t>
            </a:r>
            <a:r>
              <a:rPr lang="en-US" sz="4000" dirty="0" err="1"/>
              <a:t>tài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29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144">
            <a:extLst>
              <a:ext uri="{FF2B5EF4-FFF2-40B4-BE49-F238E27FC236}">
                <a16:creationId xmlns:a16="http://schemas.microsoft.com/office/drawing/2014/main" xmlns="" id="{A4FB2F27-3F7D-440E-A905-86607A926A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7" name="Rectangle 146">
            <a:extLst>
              <a:ext uri="{FF2B5EF4-FFF2-40B4-BE49-F238E27FC236}">
                <a16:creationId xmlns:a16="http://schemas.microsoft.com/office/drawing/2014/main" xmlns="" id="{AF678C14-A033-4139-BCA9-8382B03964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8" name="Group 148">
            <a:extLst>
              <a:ext uri="{FF2B5EF4-FFF2-40B4-BE49-F238E27FC236}">
                <a16:creationId xmlns:a16="http://schemas.microsoft.com/office/drawing/2014/main" xmlns="" id="{3489A2D2-B3AA-488C-B20E-15DBB97548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xmlns="" id="{7C8EAD1A-FDD8-42C1-BC99-CCB0CC628B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xmlns="" id="{E897C8CE-9AE7-4BB3-B76A-13264EA74A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8128A5AD-2AF5-4700-ACE3-53D8E0CE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 dirty="0"/>
              <a:t>II.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9FD4884E-A97D-437F-B452-B629C073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2.1 Mục tiêu đề tài</a:t>
            </a:r>
            <a:endParaRPr lang="en-US" sz="1800" dirty="0"/>
          </a:p>
          <a:p>
            <a:r>
              <a:rPr lang="en-US" sz="1800"/>
              <a:t>Xây dựng trang WebGIS để hiển thị thông tin đối tượng.</a:t>
            </a:r>
            <a:endParaRPr lang="en-US" sz="1800" dirty="0"/>
          </a:p>
          <a:p>
            <a:r>
              <a:rPr lang="en-US" sz="1800"/>
              <a:t>Giúp quản lý dữ liệu dễ dàng hơn trên </a:t>
            </a:r>
            <a:r>
              <a:rPr lang="en-US" sz="1800" dirty="0"/>
              <a:t>web.</a:t>
            </a:r>
          </a:p>
          <a:p>
            <a:endParaRPr 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FF61285F-A1C1-40C1-BCC2-B970C4423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 b="5230"/>
          <a:stretch/>
        </p:blipFill>
        <p:spPr bwMode="auto">
          <a:xfrm>
            <a:off x="6626806" y="2590801"/>
            <a:ext cx="4817466" cy="3423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02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="" xmlns:a16="http://schemas.microsoft.com/office/drawing/2014/main" id="{277A1506-94CB-4191-889E-057D0335B6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8DC02170-EA3D-4B1A-AAFC-5AAA49F032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A07EAD7-0D85-41F8-8DC9-FBB32388B6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79" name="Picture 78">
              <a:extLst>
                <a:ext uri="{FF2B5EF4-FFF2-40B4-BE49-F238E27FC236}">
                  <a16:creationId xmlns="" xmlns:a16="http://schemas.microsoft.com/office/drawing/2014/main" id="{91B4ADCE-0EC0-42C7-85D9-0C4E9B01EF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="" xmlns:a16="http://schemas.microsoft.com/office/drawing/2014/main" id="{8AF26B21-41D3-4331-8AD2-6F4B04022B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22592A22-6210-4599-8966-939079CBF2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B87859DB-FE9E-47C0-B29C-3F0198DA83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27E2A2CC-C2BD-4D5A-AD34-9E1B895F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00"/>
            <a:ext cx="4648200" cy="2149475"/>
          </a:xfrm>
        </p:spPr>
        <p:txBody>
          <a:bodyPr>
            <a:normAutofit/>
          </a:bodyPr>
          <a:lstStyle/>
          <a:p>
            <a:r>
              <a:rPr lang="en-US" sz="3600" dirty="0"/>
              <a:t>2.2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 smtClean="0"/>
              <a:t>nghệ</a:t>
            </a:r>
            <a:r>
              <a:rPr lang="en-US" sz="3600" dirty="0" smtClean="0"/>
              <a:t> </a:t>
            </a:r>
            <a:r>
              <a:rPr lang="en-US" sz="3600" dirty="0" err="1" smtClean="0"/>
              <a:t>và</a:t>
            </a:r>
            <a:r>
              <a:rPr lang="en-US" sz="3600" dirty="0" smtClean="0"/>
              <a:t> </a:t>
            </a:r>
            <a:r>
              <a:rPr lang="en-US" sz="3600" dirty="0" err="1" smtClean="0"/>
              <a:t>ngôn</a:t>
            </a:r>
            <a:r>
              <a:rPr lang="en-US" sz="3600" dirty="0" smtClean="0"/>
              <a:t> </a:t>
            </a:r>
            <a:r>
              <a:rPr lang="en-US" sz="3600" dirty="0" err="1" smtClean="0"/>
              <a:t>ngữ</a:t>
            </a:r>
            <a:r>
              <a:rPr lang="en-US" sz="3600" dirty="0" smtClean="0"/>
              <a:t> </a:t>
            </a:r>
            <a:r>
              <a:rPr lang="en-US" sz="3600" dirty="0" err="1" smtClean="0"/>
              <a:t>lập</a:t>
            </a:r>
            <a:r>
              <a:rPr lang="en-US" sz="3600" dirty="0" smtClean="0"/>
              <a:t> </a:t>
            </a:r>
            <a:r>
              <a:rPr lang="en-US" sz="3600" dirty="0" err="1" smtClean="0"/>
              <a:t>trình</a:t>
            </a:r>
            <a:r>
              <a:rPr lang="en-US" sz="3600" dirty="0" smtClean="0"/>
              <a:t>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endParaRPr lang="en-US" sz="3600" dirty="0"/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FEB68B49-1DAB-4A78-BA32-FE003053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2405" y="1622613"/>
            <a:ext cx="2405745" cy="1339414"/>
          </a:xfrm>
          <a:prstGeom prst="rect">
            <a:avLst/>
          </a:prstGeom>
          <a:noFill/>
        </p:spPr>
      </p:pic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9896E5C4-ABDA-4FE0-AC3A-370C7FEA6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80" y="3429000"/>
            <a:ext cx="4647901" cy="2286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OpenLayers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avaScript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HQTCSDL</a:t>
            </a:r>
            <a:r>
              <a:rPr lang="vi-VN" sz="18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800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Ứ</a:t>
            </a:r>
            <a:r>
              <a:rPr lang="vi-VN" sz="1800" spc="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</a:t>
            </a:r>
            <a:r>
              <a:rPr lang="vi-VN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vi-VN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vi-VN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GeoServer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BC256D88-E3C6-49F4-967D-7AC79846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7447" y="1644248"/>
            <a:ext cx="2405745" cy="1307470"/>
          </a:xfrm>
          <a:prstGeom prst="rect">
            <a:avLst/>
          </a:prstGeom>
          <a:noFill/>
        </p:spPr>
      </p:pic>
      <p:pic>
        <p:nvPicPr>
          <p:cNvPr id="7170" name="Picture 2" descr="Ảnh có chứa văn bản, mẫu họa&#10;&#10;Mô tả được tạo tự động">
            <a:extLst>
              <a:ext uri="{FF2B5EF4-FFF2-40B4-BE49-F238E27FC236}">
                <a16:creationId xmlns="" xmlns:a16="http://schemas.microsoft.com/office/drawing/2014/main" id="{97D63CDE-DA1E-4401-AF35-BB71B7A9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735" y="3521401"/>
            <a:ext cx="2047168" cy="2274632"/>
          </a:xfrm>
          <a:prstGeom prst="rect">
            <a:avLst/>
          </a:prstGeom>
          <a:noFill/>
        </p:spPr>
      </p:pic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251F00C8-CC8F-4719-9E89-8CD68D494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2405" y="3986602"/>
            <a:ext cx="2405745" cy="1341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9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A4FB2F27-3F7D-440E-A905-86607A926A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AF678C14-A033-4139-BCA9-8382B03964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489A2D2-B3AA-488C-B20E-15DBB97548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7C8EAD1A-FDD8-42C1-BC99-CCB0CC628B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E897C8CE-9AE7-4BB3-B76A-13264EA74A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7B8278C5-F7D3-43F3-B061-2D1D5E9A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 dirty="0"/>
              <a:t>2.2.1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OpenLayers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7FF36AE3-F1BA-450C-9F88-BB87EC61A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6974"/>
            <a:ext cx="4647901" cy="3547639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OGC.</a:t>
            </a:r>
          </a:p>
          <a:p>
            <a:pPr>
              <a:lnSpc>
                <a:spcPct val="104000"/>
              </a:lnSpc>
            </a:pPr>
            <a:r>
              <a:rPr lang="en-GB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tử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duyệt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nay. </a:t>
            </a:r>
            <a:endParaRPr lang="en-GB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</a:p>
          <a:p>
            <a:pPr>
              <a:lnSpc>
                <a:spcPct val="104000"/>
              </a:lnSpc>
            </a:pP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layer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lúc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>
              <a:lnSpc>
                <a:spcPct val="104000"/>
              </a:lnSpc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OpenLayers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miễn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GB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/>
          </a:p>
        </p:txBody>
      </p:sp>
      <p:pic>
        <p:nvPicPr>
          <p:cNvPr id="5" name="Hình ảnh 4">
            <a:extLst>
              <a:ext uri="{FF2B5EF4-FFF2-40B4-BE49-F238E27FC236}">
                <a16:creationId xmlns="" xmlns:a16="http://schemas.microsoft.com/office/drawing/2014/main" id="{5E8358BC-7185-4755-887A-217A0500C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7703"/>
          <a:stretch/>
        </p:blipFill>
        <p:spPr>
          <a:xfrm>
            <a:off x="6321253" y="2200274"/>
            <a:ext cx="543259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8" name="Rectangle 70">
            <a:extLst>
              <a:ext uri="{FF2B5EF4-FFF2-40B4-BE49-F238E27FC236}">
                <a16:creationId xmlns="" xmlns:a16="http://schemas.microsoft.com/office/drawing/2014/main" id="{A4FB2F27-3F7D-440E-A905-86607A926A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199" name="Rectangle 72">
            <a:extLst>
              <a:ext uri="{FF2B5EF4-FFF2-40B4-BE49-F238E27FC236}">
                <a16:creationId xmlns="" xmlns:a16="http://schemas.microsoft.com/office/drawing/2014/main" id="{AF678C14-A033-4139-BCA9-8382B03964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00" name="Group 74">
            <a:extLst>
              <a:ext uri="{FF2B5EF4-FFF2-40B4-BE49-F238E27FC236}">
                <a16:creationId xmlns="" xmlns:a16="http://schemas.microsoft.com/office/drawing/2014/main" id="{3489A2D2-B3AA-488C-B20E-15DBB97548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76" name="Picture 75">
              <a:extLst>
                <a:ext uri="{FF2B5EF4-FFF2-40B4-BE49-F238E27FC236}">
                  <a16:creationId xmlns="" xmlns:a16="http://schemas.microsoft.com/office/drawing/2014/main" id="{7C8EAD1A-FDD8-42C1-BC99-CCB0CC628B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="" xmlns:a16="http://schemas.microsoft.com/office/drawing/2014/main" id="{E897C8CE-9AE7-4BB3-B76A-13264EA74A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1DC82A57-D3F6-436D-B0B6-E570B85A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 dirty="0"/>
              <a:t>2.2.2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avaScript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pc="-1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HQTCSDL</a:t>
            </a:r>
            <a:r>
              <a:rPr lang="vi-VN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endParaRPr lang="en-US" dirty="0"/>
          </a:p>
        </p:txBody>
      </p:sp>
      <p:sp>
        <p:nvSpPr>
          <p:cNvPr id="8201" name="Chỗ dành sẵn cho Nội dung 2">
            <a:extLst>
              <a:ext uri="{FF2B5EF4-FFF2-40B4-BE49-F238E27FC236}">
                <a16:creationId xmlns="" xmlns:a16="http://schemas.microsoft.com/office/drawing/2014/main" id="{CADF7F54-FD96-4056-B4DB-51D4E3250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650"/>
            <a:ext cx="4647901" cy="41529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700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JavaScript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 ngôn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trên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thế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trong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suốt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 năm</a:t>
            </a:r>
            <a:r>
              <a:rPr lang="en-US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qua.</a:t>
            </a:r>
            <a:endParaRPr lang="en-US" sz="1700" spc="2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đích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cải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website,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chạy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game, hay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tạo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spc="25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700" spc="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web,…</a:t>
            </a:r>
          </a:p>
          <a:p>
            <a:pPr>
              <a:lnSpc>
                <a:spcPct val="15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nữa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ngàn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mẫu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template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JavaScript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kia,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nhờ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cống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hiến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đặc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biệt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700" spc="25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vi-VN" sz="17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700" spc="2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7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700" dirty="0"/>
          </a:p>
        </p:txBody>
      </p:sp>
      <p:pic>
        <p:nvPicPr>
          <p:cNvPr id="8194" name="Picture 2" descr="Ảnh có chứa văn bản, mẫu họa&#10;&#10;Mô tả được tạo tự động">
            <a:extLst>
              <a:ext uri="{FF2B5EF4-FFF2-40B4-BE49-F238E27FC236}">
                <a16:creationId xmlns="" xmlns:a16="http://schemas.microsoft.com/office/drawing/2014/main" id="{D77D860E-5841-497B-A0EE-3FE05CB36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5" r="9097"/>
          <a:stretch/>
        </p:blipFill>
        <p:spPr bwMode="auto">
          <a:xfrm>
            <a:off x="6626806" y="2590801"/>
            <a:ext cx="4817466" cy="3423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95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3" name="Rectangle 70">
            <a:extLst>
              <a:ext uri="{FF2B5EF4-FFF2-40B4-BE49-F238E27FC236}">
                <a16:creationId xmlns="" xmlns:a16="http://schemas.microsoft.com/office/drawing/2014/main" id="{A4FB2F27-3F7D-440E-A905-86607A926A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34" name="Rectangle 72">
            <a:extLst>
              <a:ext uri="{FF2B5EF4-FFF2-40B4-BE49-F238E27FC236}">
                <a16:creationId xmlns="" xmlns:a16="http://schemas.microsoft.com/office/drawing/2014/main" id="{AF678C14-A033-4139-BCA9-8382B03964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5" name="Group 74">
            <a:extLst>
              <a:ext uri="{FF2B5EF4-FFF2-40B4-BE49-F238E27FC236}">
                <a16:creationId xmlns="" xmlns:a16="http://schemas.microsoft.com/office/drawing/2014/main" id="{3489A2D2-B3AA-488C-B20E-15DBB97548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V="1">
            <a:off x="8194385" y="0"/>
            <a:ext cx="3997615" cy="6816079"/>
            <a:chOff x="8059620" y="41922"/>
            <a:chExt cx="3997615" cy="6816077"/>
          </a:xfrm>
        </p:grpSpPr>
        <p:pic>
          <p:nvPicPr>
            <p:cNvPr id="76" name="Picture 75">
              <a:extLst>
                <a:ext uri="{FF2B5EF4-FFF2-40B4-BE49-F238E27FC236}">
                  <a16:creationId xmlns="" xmlns:a16="http://schemas.microsoft.com/office/drawing/2014/main" id="{7C8EAD1A-FDD8-42C1-BC99-CCB0CC628B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9236" name="Picture 76">
              <a:extLst>
                <a:ext uri="{FF2B5EF4-FFF2-40B4-BE49-F238E27FC236}">
                  <a16:creationId xmlns="" xmlns:a16="http://schemas.microsoft.com/office/drawing/2014/main" id="{E897C8CE-9AE7-4BB3-B76A-13264EA74AC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D36DE8FF-0737-422B-9294-561151F5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HQTCSDL</a:t>
            </a:r>
            <a:r>
              <a:rPr lang="vi-VN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9181C0CD-222B-4289-A0BF-967EE789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0802"/>
            <a:ext cx="4647901" cy="3423812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ệ quản trị cơ sở dữ liệu mã nguồn mở phổ biến nhất.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 thống cơ sở dữ liệu mã nguồn mở tiên tiến nhất hiện nay.</a:t>
            </a:r>
            <a:endParaRPr lang="en-US" sz="1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ổn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đỉnh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PostgreSQL sở hữu một hệ tính năng đa dạng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oàn toàn miễn phí và được cộng đồng hỗ trợ rất nhiều. 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vi-VN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Đây là hệ quản trị cơ sở dữ liệu mạnh mẽ không thua gì MSSQL hay Oracle SQL</a:t>
            </a:r>
            <a:r>
              <a:rPr lang="en-US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="" xmlns:a16="http://schemas.microsoft.com/office/drawing/2014/main" id="{5EB6BAC5-BD8F-499D-91AD-190818E41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r="11241" b="2"/>
          <a:stretch/>
        </p:blipFill>
        <p:spPr bwMode="auto">
          <a:xfrm>
            <a:off x="6626806" y="2590801"/>
            <a:ext cx="4817466" cy="3423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497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="" xmlns:a16="http://schemas.microsoft.com/office/drawing/2014/main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="" xmlns:a16="http://schemas.microsoft.com/office/drawing/2014/main" id="{FBC8BBE5-981E-4B0B-9654-32B5668BFF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8B308828-4749-4D6D-9CEA-433D2BD27E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0" y="0"/>
            <a:ext cx="7724071" cy="6858000"/>
            <a:chOff x="4464881" y="0"/>
            <a:chExt cx="7724071" cy="6858000"/>
          </a:xfrm>
        </p:grpSpPr>
        <p:pic>
          <p:nvPicPr>
            <p:cNvPr id="160" name="Picture 159">
              <a:extLst>
                <a:ext uri="{FF2B5EF4-FFF2-40B4-BE49-F238E27FC236}">
                  <a16:creationId xmlns="" xmlns:a16="http://schemas.microsoft.com/office/drawing/2014/main" id="{FA43358F-8AF6-45AF-B1D4-3EA84DDE72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="" xmlns:a16="http://schemas.microsoft.com/office/drawing/2014/main" id="{33B887FE-73E4-4849-9FF5-BEBA040686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0DADC141-2CF4-4D22-BFEF-05FB358E4D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81228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="" xmlns:a16="http://schemas.microsoft.com/office/drawing/2014/main" id="{DA92ED55-9F7B-4E1A-8F54-F0E95EA4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410200" cy="1997075"/>
          </a:xfrm>
        </p:spPr>
        <p:txBody>
          <a:bodyPr>
            <a:normAutofit/>
          </a:bodyPr>
          <a:lstStyle/>
          <a:p>
            <a:r>
              <a:rPr lang="en-US" sz="3600" dirty="0"/>
              <a:t>2.2.3 </a:t>
            </a:r>
            <a:r>
              <a:rPr lang="en-US" sz="3600" spc="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Ứ</a:t>
            </a:r>
            <a:r>
              <a:rPr lang="vi-VN" sz="36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 </a:t>
            </a:r>
            <a:r>
              <a:rPr lang="vi-V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 công nghệ </a:t>
            </a:r>
            <a:r>
              <a:rPr lang="vi-VN" sz="3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 </a:t>
            </a:r>
            <a:r>
              <a:rPr lang="vi-V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 </a:t>
            </a:r>
            <a:r>
              <a:rPr lang="vi-VN" sz="3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 </a:t>
            </a:r>
            <a:r>
              <a:rPr lang="vi-V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GeoServer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36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="" xmlns:a16="http://schemas.microsoft.com/office/drawing/2014/main" id="{942D019A-7BC4-4E87-B1AA-10ED509E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200400"/>
            <a:ext cx="5410200" cy="2590800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 bắt đầu bởi một tổ chức phi lợi nhuận có tên The Open Planning Project (TOPP)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 phần mềm mã nguồn mở nhằm cung cấp và chia sẻ dữ liệu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4000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 thành phần nền tảng của Geospatial Web.</a:t>
            </a:r>
            <a:endParaRPr lang="en-US" sz="1400" b="1" dirty="0">
              <a:effectLst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vi-VN" sz="1400" dirty="0">
                <a:effectLst/>
                <a:ea typeface="Times New Roman" panose="02020603050405020304" pitchFamily="18" charset="0"/>
              </a:rPr>
              <a:t>Geoserver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Server GIS mã nguồn mở mạnh mẽ nhất hiện nay (có thể so sánh với MapServer).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 một máy chủ mã nguồn mở với mục đích kết nối những thông tin địa lý có sẵn tới các Geoweb (trang Web địa lý) sử dụng chuẩn mở.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4000"/>
              </a:lnSpc>
            </a:pPr>
            <a:endParaRPr lang="en-US" sz="1400" dirty="0"/>
          </a:p>
        </p:txBody>
      </p:sp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6AEE5436-9A62-4A38-B8A0-F08DE64C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192423"/>
            <a:ext cx="4209625" cy="24731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91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egoe UI"/>
        <a:ea typeface=""/>
        <a:cs typeface=""/>
      </a:majorFont>
      <a:minorFont>
        <a:latin typeface="Sitk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353</TotalTime>
  <Words>1921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AvenirNext LT Pro Medium</vt:lpstr>
      <vt:lpstr>Courier New</vt:lpstr>
      <vt:lpstr>Segoe UI</vt:lpstr>
      <vt:lpstr>Sitka Text</vt:lpstr>
      <vt:lpstr>Symbol</vt:lpstr>
      <vt:lpstr>Times New Roman</vt:lpstr>
      <vt:lpstr>Wingdings</vt:lpstr>
      <vt:lpstr>DappledVTI</vt:lpstr>
      <vt:lpstr>Đồ án TTĐH  Đề tài: XÂY DỰNG WEBGIS THÔNG TIN HÀNH CHÍNH THÀNH PHỐ HÀ NỘI</vt:lpstr>
      <vt:lpstr>I. Mở đầu</vt:lpstr>
      <vt:lpstr>1.1.2 Đối tượng thực hiện</vt:lpstr>
      <vt:lpstr>II. Nội dung đề tài</vt:lpstr>
      <vt:lpstr>2.2 Công nghệ và ngôn ngữ lập trình sử dụng</vt:lpstr>
      <vt:lpstr>2.2.1 Thư viện OpenLayers</vt:lpstr>
      <vt:lpstr>2.2.2 JavaScript và HQTCSDL PostgreSQL</vt:lpstr>
      <vt:lpstr>HQTCSDL PostgreSQL</vt:lpstr>
      <vt:lpstr>2.2.3 Ứng dụng công nghệ mã nguồn mở GeoServer.</vt:lpstr>
      <vt:lpstr>PowerPoint Presentation</vt:lpstr>
      <vt:lpstr>3. DỮ LIỆU, NỘI DUNG VÀ PHƯƠNG PHÁP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Tổng kết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TTĐH  Đề tài: XÂY DỰNG WEBGIS THÔNG TIN HÀNH CHÍNH THÀNH PHỐ HÀ NỘI</dc:title>
  <dc:creator>KIEN DUONG CHI</dc:creator>
  <cp:lastModifiedBy>NGUYEN THI SUONG</cp:lastModifiedBy>
  <cp:revision>22</cp:revision>
  <dcterms:created xsi:type="dcterms:W3CDTF">2021-09-07T23:47:59Z</dcterms:created>
  <dcterms:modified xsi:type="dcterms:W3CDTF">2021-12-14T19:09:48Z</dcterms:modified>
</cp:coreProperties>
</file>